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45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719" r:id="rId55"/>
    <p:sldId id="426" r:id="rId56"/>
    <p:sldId id="427" r:id="rId57"/>
    <p:sldId id="720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428" r:id="rId77"/>
    <p:sldId id="429" r:id="rId78"/>
    <p:sldId id="430" r:id="rId79"/>
    <p:sldId id="431" r:id="rId80"/>
    <p:sldId id="432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743" r:id="rId91"/>
    <p:sldId id="578" r:id="rId92"/>
    <p:sldId id="590" r:id="rId93"/>
    <p:sldId id="444" r:id="rId94"/>
    <p:sldId id="445" r:id="rId95"/>
    <p:sldId id="446" r:id="rId96"/>
    <p:sldId id="447" r:id="rId97"/>
    <p:sldId id="448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1" r:id="rId106"/>
    <p:sldId id="756" r:id="rId107"/>
    <p:sldId id="757" r:id="rId108"/>
    <p:sldId id="758" r:id="rId109"/>
    <p:sldId id="759" r:id="rId110"/>
    <p:sldId id="760" r:id="rId111"/>
    <p:sldId id="761" r:id="rId112"/>
    <p:sldId id="762" r:id="rId113"/>
    <p:sldId id="763" r:id="rId114"/>
    <p:sldId id="764" r:id="rId115"/>
    <p:sldId id="765" r:id="rId116"/>
    <p:sldId id="739" r:id="rId117"/>
    <p:sldId id="740" r:id="rId118"/>
    <p:sldId id="741" r:id="rId119"/>
    <p:sldId id="766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592" r:id="rId129"/>
    <p:sldId id="776" r:id="rId130"/>
    <p:sldId id="594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6" r:id="rId141"/>
    <p:sldId id="787" r:id="rId142"/>
    <p:sldId id="788" r:id="rId143"/>
    <p:sldId id="789" r:id="rId144"/>
    <p:sldId id="790" r:id="rId145"/>
    <p:sldId id="791" r:id="rId146"/>
    <p:sldId id="792" r:id="rId147"/>
    <p:sldId id="607" r:id="rId148"/>
    <p:sldId id="608" r:id="rId149"/>
    <p:sldId id="609" r:id="rId150"/>
    <p:sldId id="610" r:id="rId151"/>
    <p:sldId id="611" r:id="rId152"/>
    <p:sldId id="597" r:id="rId153"/>
    <p:sldId id="793" r:id="rId154"/>
    <p:sldId id="612" r:id="rId155"/>
    <p:sldId id="599" r:id="rId156"/>
    <p:sldId id="671" r:id="rId157"/>
    <p:sldId id="600" r:id="rId158"/>
    <p:sldId id="601" r:id="rId159"/>
    <p:sldId id="602" r:id="rId160"/>
    <p:sldId id="603" r:id="rId161"/>
    <p:sldId id="604" r:id="rId162"/>
    <p:sldId id="605" r:id="rId163"/>
    <p:sldId id="606" r:id="rId164"/>
    <p:sldId id="619" r:id="rId165"/>
    <p:sldId id="620" r:id="rId166"/>
    <p:sldId id="621" r:id="rId167"/>
    <p:sldId id="622" r:id="rId168"/>
    <p:sldId id="623" r:id="rId169"/>
    <p:sldId id="624" r:id="rId170"/>
    <p:sldId id="625" r:id="rId171"/>
    <p:sldId id="626" r:id="rId172"/>
    <p:sldId id="627" r:id="rId173"/>
    <p:sldId id="628" r:id="rId174"/>
    <p:sldId id="340" r:id="rId175"/>
    <p:sldId id="318" r:id="rId176"/>
    <p:sldId id="341" r:id="rId177"/>
    <p:sldId id="515" r:id="rId178"/>
    <p:sldId id="516" r:id="rId179"/>
    <p:sldId id="322" r:id="rId180"/>
    <p:sldId id="517" r:id="rId181"/>
    <p:sldId id="630" r:id="rId182"/>
    <p:sldId id="631" r:id="rId183"/>
    <p:sldId id="329" r:id="rId184"/>
    <p:sldId id="632" r:id="rId185"/>
    <p:sldId id="321" r:id="rId186"/>
    <p:sldId id="637" r:id="rId187"/>
    <p:sldId id="633" r:id="rId188"/>
    <p:sldId id="336" r:id="rId189"/>
    <p:sldId id="635" r:id="rId190"/>
    <p:sldId id="634" r:id="rId191"/>
    <p:sldId id="636" r:id="rId192"/>
    <p:sldId id="638" r:id="rId193"/>
    <p:sldId id="639" r:id="rId194"/>
    <p:sldId id="640" r:id="rId195"/>
    <p:sldId id="641" r:id="rId196"/>
    <p:sldId id="642" r:id="rId197"/>
    <p:sldId id="655" r:id="rId198"/>
    <p:sldId id="656" r:id="rId199"/>
    <p:sldId id="657" r:id="rId200"/>
    <p:sldId id="658" r:id="rId201"/>
    <p:sldId id="659" r:id="rId202"/>
    <p:sldId id="660" r:id="rId203"/>
    <p:sldId id="661" r:id="rId204"/>
    <p:sldId id="662" r:id="rId205"/>
    <p:sldId id="664" r:id="rId206"/>
    <p:sldId id="663" r:id="rId207"/>
    <p:sldId id="665" r:id="rId208"/>
    <p:sldId id="666" r:id="rId209"/>
    <p:sldId id="667" r:id="rId210"/>
    <p:sldId id="668" r:id="rId211"/>
    <p:sldId id="669" r:id="rId212"/>
    <p:sldId id="682" r:id="rId213"/>
    <p:sldId id="683" r:id="rId214"/>
    <p:sldId id="684" r:id="rId215"/>
    <p:sldId id="685" r:id="rId216"/>
    <p:sldId id="686" r:id="rId217"/>
    <p:sldId id="687" r:id="rId218"/>
    <p:sldId id="688" r:id="rId219"/>
    <p:sldId id="689" r:id="rId220"/>
    <p:sldId id="690" r:id="rId221"/>
    <p:sldId id="670" r:id="rId222"/>
    <p:sldId id="691" r:id="rId223"/>
    <p:sldId id="692" r:id="rId224"/>
    <p:sldId id="693" r:id="rId225"/>
    <p:sldId id="694" r:id="rId226"/>
    <p:sldId id="695" r:id="rId227"/>
    <p:sldId id="696" r:id="rId228"/>
    <p:sldId id="697" r:id="rId229"/>
    <p:sldId id="698" r:id="rId230"/>
    <p:sldId id="699" r:id="rId231"/>
    <p:sldId id="700" r:id="rId232"/>
    <p:sldId id="701" r:id="rId233"/>
    <p:sldId id="702" r:id="rId234"/>
    <p:sldId id="703" r:id="rId235"/>
    <p:sldId id="704" r:id="rId236"/>
    <p:sldId id="705" r:id="rId237"/>
    <p:sldId id="706" r:id="rId238"/>
    <p:sldId id="707" r:id="rId239"/>
    <p:sldId id="708" r:id="rId240"/>
    <p:sldId id="709" r:id="rId241"/>
    <p:sldId id="710" r:id="rId242"/>
    <p:sldId id="711" r:id="rId243"/>
    <p:sldId id="712" r:id="rId2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104" dt="2025-09-07T17:14:37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microsoft.com/office/2016/11/relationships/changesInfo" Target="changesInfos/changesInfo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7T18:39:23.528" v="1378" actId="403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7T18:25:58.454" v="1277" actId="403"/>
        <pc:sldMkLst>
          <pc:docMk/>
          <pc:sldMk cId="1047685721" sldId="329"/>
        </pc:sldMkLst>
        <pc:spChg chg="mod">
          <ac:chgData name="Pramod Naik" userId="ceb6df04-ef15-4d9b-a141-998a03559d75" providerId="ADAL" clId="{B172FB6F-AC09-4CCB-84B1-554DCE7625C3}" dt="2025-09-07T18:25:58.454" v="1277" actId="403"/>
          <ac:spMkLst>
            <pc:docMk/>
            <pc:sldMk cId="1047685721" sldId="329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  <pc:spChg chg="mod">
          <ac:chgData name="Pramod Naik" userId="ceb6df04-ef15-4d9b-a141-998a03559d75" providerId="ADAL" clId="{B172FB6F-AC09-4CCB-84B1-554DCE7625C3}" dt="2025-09-05T06:36:20.626" v="891" actId="20577"/>
          <ac:spMkLst>
            <pc:docMk/>
            <pc:sldMk cId="1903853991" sldId="358"/>
            <ac:spMk id="3" creationId="{E42FB284-DAF2-8CB9-9090-285BF2A5822E}"/>
          </ac:spMkLst>
        </pc:spChg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  <pc:spChg chg="mod">
          <ac:chgData name="Pramod Naik" userId="ceb6df04-ef15-4d9b-a141-998a03559d75" providerId="ADAL" clId="{B172FB6F-AC09-4CCB-84B1-554DCE7625C3}" dt="2025-09-05T06:47:30.238" v="896" actId="20577"/>
          <ac:spMkLst>
            <pc:docMk/>
            <pc:sldMk cId="4102024643" sldId="363"/>
            <ac:spMk id="3" creationId="{E42FB284-DAF2-8CB9-9090-285BF2A5822E}"/>
          </ac:spMkLst>
        </pc:spChg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803261730" sldId="4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21756654" sldId="4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05511493" sldId="4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5546706" sldId="4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232281450" sldId="4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33143756" sldId="4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809854279" sldId="4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816982" sldId="4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12772960" sldId="4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19102813" sldId="4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682168681" sldId="4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93700755" sldId="43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630269277" sldId="43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2483681" sldId="44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541481552" sldId="44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5708381" sldId="44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42797734" sldId="4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48829533" sldId="44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562013224" sldId="446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78217699" sldId="4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815035510" sldId="44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  <pc:graphicFrameChg chg="modGraphic">
          <ac:chgData name="Pramod Naik" userId="ceb6df04-ef15-4d9b-a141-998a03559d75" providerId="ADAL" clId="{B172FB6F-AC09-4CCB-84B1-554DCE7625C3}" dt="2025-09-05T06:30:58.570" v="848" actId="20577"/>
          <ac:graphicFrameMkLst>
            <pc:docMk/>
            <pc:sldMk cId="3751429318" sldId="466"/>
            <ac:graphicFrameMk id="2" creationId="{BBE804D0-8672-41EA-4595-640354FBC5CA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  <pc:spChg chg="mod">
          <ac:chgData name="Pramod Naik" userId="ceb6df04-ef15-4d9b-a141-998a03559d75" providerId="ADAL" clId="{B172FB6F-AC09-4CCB-84B1-554DCE7625C3}" dt="2025-09-05T05:57:24.187" v="797" actId="1076"/>
          <ac:spMkLst>
            <pc:docMk/>
            <pc:sldMk cId="659511840" sldId="545"/>
            <ac:spMk id="3" creationId="{C4650BEF-517E-6E06-8E1B-60B7E150B76B}"/>
          </ac:spMkLst>
        </pc:spChg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5T05:50:37.583" v="796" actId="20577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7T16:20:52.476" v="1038" actId="207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7T16:20:52.476" v="1038" actId="207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7T16:33:23.239" v="1061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7T16:33:23.239" v="106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  <pc:graphicFrameChg chg="modGraphic">
          <ac:chgData name="Pramod Naik" userId="ceb6df04-ef15-4d9b-a141-998a03559d75" providerId="ADAL" clId="{B172FB6F-AC09-4CCB-84B1-554DCE7625C3}" dt="2025-09-05T06:53:27.277" v="898" actId="113"/>
          <ac:graphicFrameMkLst>
            <pc:docMk/>
            <pc:sldMk cId="575475482" sldId="579"/>
            <ac:graphicFrameMk id="4" creationId="{5586069D-8F12-9837-A27F-93868DCDFDB0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7T16:21:24.998" v="1040" actId="207"/>
        <pc:sldMkLst>
          <pc:docMk/>
          <pc:sldMk cId="3957112408" sldId="583"/>
        </pc:sldMkLst>
        <pc:spChg chg="mod">
          <ac:chgData name="Pramod Naik" userId="ceb6df04-ef15-4d9b-a141-998a03559d75" providerId="ADAL" clId="{B172FB6F-AC09-4CCB-84B1-554DCE7625C3}" dt="2025-09-07T16:21:24.998" v="1040" actId="207"/>
          <ac:spMkLst>
            <pc:docMk/>
            <pc:sldMk cId="3957112408" sldId="583"/>
            <ac:spMk id="3" creationId="{8C80CAB7-B3C6-2BD1-6DC1-924C7F511F7E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addSp delSp modSp mod">
        <pc:chgData name="Pramod Naik" userId="ceb6df04-ef15-4d9b-a141-998a03559d75" providerId="ADAL" clId="{B172FB6F-AC09-4CCB-84B1-554DCE7625C3}" dt="2025-09-07T16:24:28.933" v="1044" actId="22"/>
        <pc:sldMkLst>
          <pc:docMk/>
          <pc:sldMk cId="2384144012" sldId="589"/>
        </pc:sldMkLst>
        <pc:spChg chg="mod">
          <ac:chgData name="Pramod Naik" userId="ceb6df04-ef15-4d9b-a141-998a03559d75" providerId="ADAL" clId="{B172FB6F-AC09-4CCB-84B1-554DCE7625C3}" dt="2025-09-07T16:23:08.133" v="1042" actId="207"/>
          <ac:spMkLst>
            <pc:docMk/>
            <pc:sldMk cId="2384144012" sldId="589"/>
            <ac:spMk id="3" creationId="{5FF35DE8-DCA9-332E-92D8-E52017EF389F}"/>
          </ac:spMkLst>
        </pc:spChg>
        <pc:spChg chg="add del">
          <ac:chgData name="Pramod Naik" userId="ceb6df04-ef15-4d9b-a141-998a03559d75" providerId="ADAL" clId="{B172FB6F-AC09-4CCB-84B1-554DCE7625C3}" dt="2025-09-07T16:24:28.933" v="1044" actId="22"/>
          <ac:spMkLst>
            <pc:docMk/>
            <pc:sldMk cId="2384144012" sldId="589"/>
            <ac:spMk id="5" creationId="{68BB7A79-7D11-D0CB-ED1E-C620D8E6EB61}"/>
          </ac:spMkLst>
        </pc:spChg>
      </pc:sldChg>
      <pc:sldChg chg="addSp delSp modSp mod">
        <pc:chgData name="Pramod Naik" userId="ceb6df04-ef15-4d9b-a141-998a03559d75" providerId="ADAL" clId="{B172FB6F-AC09-4CCB-84B1-554DCE7625C3}" dt="2025-09-07T16:34:58.874" v="1087" actId="1076"/>
        <pc:sldMkLst>
          <pc:docMk/>
          <pc:sldMk cId="218050608" sldId="590"/>
        </pc:sldMkLst>
        <pc:spChg chg="mod">
          <ac:chgData name="Pramod Naik" userId="ceb6df04-ef15-4d9b-a141-998a03559d75" providerId="ADAL" clId="{B172FB6F-AC09-4CCB-84B1-554DCE7625C3}" dt="2025-09-07T16:34:49.662" v="1085" actId="404"/>
          <ac:spMkLst>
            <pc:docMk/>
            <pc:sldMk cId="218050608" sldId="590"/>
            <ac:spMk id="3" creationId="{D0F7B098-F04A-1D57-AB54-AB7D99795EEB}"/>
          </ac:spMkLst>
        </pc:spChg>
        <pc:picChg chg="add mod">
          <ac:chgData name="Pramod Naik" userId="ceb6df04-ef15-4d9b-a141-998a03559d75" providerId="ADAL" clId="{B172FB6F-AC09-4CCB-84B1-554DCE7625C3}" dt="2025-09-07T16:34:33.758" v="1079"/>
          <ac:picMkLst>
            <pc:docMk/>
            <pc:sldMk cId="218050608" sldId="590"/>
            <ac:picMk id="2" creationId="{9F1E7948-A3EF-6D16-0AB4-C4B8ABFC68C6}"/>
          </ac:picMkLst>
        </pc:picChg>
        <pc:picChg chg="add mod">
          <ac:chgData name="Pramod Naik" userId="ceb6df04-ef15-4d9b-a141-998a03559d75" providerId="ADAL" clId="{B172FB6F-AC09-4CCB-84B1-554DCE7625C3}" dt="2025-09-07T16:34:58.874" v="1087" actId="1076"/>
          <ac:picMkLst>
            <pc:docMk/>
            <pc:sldMk cId="218050608" sldId="590"/>
            <ac:picMk id="4" creationId="{95CD8F5A-2E87-5F51-16B4-20DEB67102DF}"/>
          </ac:picMkLst>
        </pc:picChg>
        <pc:picChg chg="del mod">
          <ac:chgData name="Pramod Naik" userId="ceb6df04-ef15-4d9b-a141-998a03559d75" providerId="ADAL" clId="{B172FB6F-AC09-4CCB-84B1-554DCE7625C3}" dt="2025-09-07T16:34:30.826" v="1075" actId="21"/>
          <ac:picMkLst>
            <pc:docMk/>
            <pc:sldMk cId="218050608" sldId="590"/>
            <ac:picMk id="5" creationId="{9F1E7948-A3EF-6D16-0AB4-C4B8ABFC68C6}"/>
          </ac:picMkLst>
        </pc:picChg>
      </pc:sldChg>
      <pc:sldChg chg="del">
        <pc:chgData name="Pramod Naik" userId="ceb6df04-ef15-4d9b-a141-998a03559d75" providerId="ADAL" clId="{B172FB6F-AC09-4CCB-84B1-554DCE7625C3}" dt="2025-09-07T17:01:00.211" v="1154" actId="47"/>
        <pc:sldMkLst>
          <pc:docMk/>
          <pc:sldMk cId="2921388040" sldId="591"/>
        </pc:sldMkLst>
      </pc:sldChg>
      <pc:sldChg chg="modSp mod">
        <pc:chgData name="Pramod Naik" userId="ceb6df04-ef15-4d9b-a141-998a03559d75" providerId="ADAL" clId="{B172FB6F-AC09-4CCB-84B1-554DCE7625C3}" dt="2025-09-07T17:02:49.338" v="1167" actId="403"/>
        <pc:sldMkLst>
          <pc:docMk/>
          <pc:sldMk cId="1150461157" sldId="592"/>
        </pc:sldMkLst>
        <pc:spChg chg="mod">
          <ac:chgData name="Pramod Naik" userId="ceb6df04-ef15-4d9b-a141-998a03559d75" providerId="ADAL" clId="{B172FB6F-AC09-4CCB-84B1-554DCE7625C3}" dt="2025-09-07T17:02:49.338" v="1167" actId="403"/>
          <ac:spMkLst>
            <pc:docMk/>
            <pc:sldMk cId="1150461157" sldId="592"/>
            <ac:spMk id="3" creationId="{C1A5084D-4D0D-F43F-A8A6-DAC67884BA31}"/>
          </ac:spMkLst>
        </pc:spChg>
      </pc:sldChg>
      <pc:sldChg chg="addSp delSp modSp del mod">
        <pc:chgData name="Pramod Naik" userId="ceb6df04-ef15-4d9b-a141-998a03559d75" providerId="ADAL" clId="{B172FB6F-AC09-4CCB-84B1-554DCE7625C3}" dt="2025-09-07T17:16:16.541" v="1258" actId="47"/>
        <pc:sldMkLst>
          <pc:docMk/>
          <pc:sldMk cId="1449546269" sldId="593"/>
        </pc:sldMkLst>
        <pc:spChg chg="mod">
          <ac:chgData name="Pramod Naik" userId="ceb6df04-ef15-4d9b-a141-998a03559d75" providerId="ADAL" clId="{B172FB6F-AC09-4CCB-84B1-554DCE7625C3}" dt="2025-09-07T17:06:05.006" v="1187" actId="21"/>
          <ac:spMkLst>
            <pc:docMk/>
            <pc:sldMk cId="1449546269" sldId="593"/>
            <ac:spMk id="3" creationId="{DD85A5FA-BACA-0809-CE13-F997E378991C}"/>
          </ac:spMkLst>
        </pc:spChg>
        <pc:spChg chg="add del">
          <ac:chgData name="Pramod Naik" userId="ceb6df04-ef15-4d9b-a141-998a03559d75" providerId="ADAL" clId="{B172FB6F-AC09-4CCB-84B1-554DCE7625C3}" dt="2025-09-07T17:05:57.818" v="1186" actId="22"/>
          <ac:spMkLst>
            <pc:docMk/>
            <pc:sldMk cId="1449546269" sldId="593"/>
            <ac:spMk id="4" creationId="{8423DA8F-C30E-0523-9B41-64BDE3F7D88E}"/>
          </ac:spMkLst>
        </pc:spChg>
        <pc:picChg chg="del">
          <ac:chgData name="Pramod Naik" userId="ceb6df04-ef15-4d9b-a141-998a03559d75" providerId="ADAL" clId="{B172FB6F-AC09-4CCB-84B1-554DCE7625C3}" dt="2025-09-07T17:05:56.218" v="1184" actId="478"/>
          <ac:picMkLst>
            <pc:docMk/>
            <pc:sldMk cId="1449546269" sldId="593"/>
            <ac:picMk id="5" creationId="{59108195-0815-DCF8-18F5-D6A265206753}"/>
          </ac:picMkLst>
        </pc:picChg>
      </pc:sldChg>
      <pc:sldChg chg="modSp mod">
        <pc:chgData name="Pramod Naik" userId="ceb6df04-ef15-4d9b-a141-998a03559d75" providerId="ADAL" clId="{B172FB6F-AC09-4CCB-84B1-554DCE7625C3}" dt="2025-09-07T17:06:28.602" v="1201" actId="403"/>
        <pc:sldMkLst>
          <pc:docMk/>
          <pc:sldMk cId="380147522" sldId="594"/>
        </pc:sldMkLst>
        <pc:spChg chg="mod">
          <ac:chgData name="Pramod Naik" userId="ceb6df04-ef15-4d9b-a141-998a03559d75" providerId="ADAL" clId="{B172FB6F-AC09-4CCB-84B1-554DCE7625C3}" dt="2025-09-07T17:06:28.602" v="1201" actId="403"/>
          <ac:spMkLst>
            <pc:docMk/>
            <pc:sldMk cId="380147522" sldId="594"/>
            <ac:spMk id="3" creationId="{4F9E8A47-D9D7-5EC3-AA4D-CA0813581C0C}"/>
          </ac:spMkLst>
        </pc:spChg>
      </pc:sldChg>
      <pc:sldChg chg="delSp modSp del mod">
        <pc:chgData name="Pramod Naik" userId="ceb6df04-ef15-4d9b-a141-998a03559d75" providerId="ADAL" clId="{B172FB6F-AC09-4CCB-84B1-554DCE7625C3}" dt="2025-09-07T17:11:11.331" v="1222" actId="47"/>
        <pc:sldMkLst>
          <pc:docMk/>
          <pc:sldMk cId="2090528124" sldId="595"/>
        </pc:sldMkLst>
        <pc:spChg chg="mod">
          <ac:chgData name="Pramod Naik" userId="ceb6df04-ef15-4d9b-a141-998a03559d75" providerId="ADAL" clId="{B172FB6F-AC09-4CCB-84B1-554DCE7625C3}" dt="2025-09-07T17:11:09.245" v="1221" actId="21"/>
          <ac:spMkLst>
            <pc:docMk/>
            <pc:sldMk cId="2090528124" sldId="595"/>
            <ac:spMk id="3" creationId="{B57B1B28-1E22-55D4-44B6-7513E8738ADC}"/>
          </ac:spMkLst>
        </pc:spChg>
        <pc:picChg chg="del">
          <ac:chgData name="Pramod Naik" userId="ceb6df04-ef15-4d9b-a141-998a03559d75" providerId="ADAL" clId="{B172FB6F-AC09-4CCB-84B1-554DCE7625C3}" dt="2025-09-07T17:10:28.840" v="1204" actId="478"/>
          <ac:picMkLst>
            <pc:docMk/>
            <pc:sldMk cId="2090528124" sldId="595"/>
            <ac:picMk id="5" creationId="{D45B30FA-451C-CD2F-1AB2-1C67C8E8FBA7}"/>
          </ac:picMkLst>
        </pc:picChg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addSp delSp modSp mod">
        <pc:chgData name="Pramod Naik" userId="ceb6df04-ef15-4d9b-a141-998a03559d75" providerId="ADAL" clId="{B172FB6F-AC09-4CCB-84B1-554DCE7625C3}" dt="2025-09-07T17:15:15.548" v="1249" actId="207"/>
        <pc:sldMkLst>
          <pc:docMk/>
          <pc:sldMk cId="2498076487" sldId="597"/>
        </pc:sldMkLst>
        <pc:spChg chg="add">
          <ac:chgData name="Pramod Naik" userId="ceb6df04-ef15-4d9b-a141-998a03559d75" providerId="ADAL" clId="{B172FB6F-AC09-4CCB-84B1-554DCE7625C3}" dt="2025-09-07T17:13:17.671" v="1232"/>
          <ac:spMkLst>
            <pc:docMk/>
            <pc:sldMk cId="2498076487" sldId="597"/>
            <ac:spMk id="2" creationId="{FE89A0FE-C86E-A4A3-846E-986CE7CA837B}"/>
          </ac:spMkLst>
        </pc:spChg>
        <pc:spChg chg="mod">
          <ac:chgData name="Pramod Naik" userId="ceb6df04-ef15-4d9b-a141-998a03559d75" providerId="ADAL" clId="{B172FB6F-AC09-4CCB-84B1-554DCE7625C3}" dt="2025-09-07T17:15:15.548" v="1249" actId="207"/>
          <ac:spMkLst>
            <pc:docMk/>
            <pc:sldMk cId="2498076487" sldId="597"/>
            <ac:spMk id="3" creationId="{4F601E27-0F42-8F7F-BE95-CAB531AFB4C9}"/>
          </ac:spMkLst>
        </pc:spChg>
        <pc:picChg chg="mod">
          <ac:chgData name="Pramod Naik" userId="ceb6df04-ef15-4d9b-a141-998a03559d75" providerId="ADAL" clId="{B172FB6F-AC09-4CCB-84B1-554DCE7625C3}" dt="2025-09-07T17:15:10.530" v="1247" actId="14100"/>
          <ac:picMkLst>
            <pc:docMk/>
            <pc:sldMk cId="2498076487" sldId="597"/>
            <ac:picMk id="5" creationId="{DF22BC62-0825-346B-FF91-F841C9C26EA6}"/>
          </ac:picMkLst>
        </pc:picChg>
        <pc:picChg chg="del">
          <ac:chgData name="Pramod Naik" userId="ceb6df04-ef15-4d9b-a141-998a03559d75" providerId="ADAL" clId="{B172FB6F-AC09-4CCB-84B1-554DCE7625C3}" dt="2025-09-07T17:14:30.030" v="1234" actId="478"/>
          <ac:picMkLst>
            <pc:docMk/>
            <pc:sldMk cId="2498076487" sldId="597"/>
            <ac:picMk id="7" creationId="{121EB9E8-D301-1940-7D2D-CC72D01D0C89}"/>
          </ac:picMkLst>
        </pc:picChg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modSp mod">
        <pc:chgData name="Pramod Naik" userId="ceb6df04-ef15-4d9b-a141-998a03559d75" providerId="ADAL" clId="{B172FB6F-AC09-4CCB-84B1-554DCE7625C3}" dt="2025-09-07T17:11:52.129" v="1230" actId="403"/>
        <pc:sldMkLst>
          <pc:docMk/>
          <pc:sldMk cId="1486323332" sldId="607"/>
        </pc:sldMkLst>
        <pc:spChg chg="mod">
          <ac:chgData name="Pramod Naik" userId="ceb6df04-ef15-4d9b-a141-998a03559d75" providerId="ADAL" clId="{B172FB6F-AC09-4CCB-84B1-554DCE7625C3}" dt="2025-09-07T17:11:52.129" v="1230" actId="403"/>
          <ac:spMkLst>
            <pc:docMk/>
            <pc:sldMk cId="1486323332" sldId="607"/>
            <ac:spMk id="3" creationId="{36B7A295-4092-84AC-364D-D339533625A2}"/>
          </ac:spMkLst>
        </pc:spChg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modSp mod">
        <pc:chgData name="Pramod Naik" userId="ceb6df04-ef15-4d9b-a141-998a03559d75" providerId="ADAL" clId="{B172FB6F-AC09-4CCB-84B1-554DCE7625C3}" dt="2025-09-07T18:19:31.304" v="1265" actId="27636"/>
        <pc:sldMkLst>
          <pc:docMk/>
          <pc:sldMk cId="3381798596" sldId="626"/>
        </pc:sldMkLst>
        <pc:spChg chg="mod">
          <ac:chgData name="Pramod Naik" userId="ceb6df04-ef15-4d9b-a141-998a03559d75" providerId="ADAL" clId="{B172FB6F-AC09-4CCB-84B1-554DCE7625C3}" dt="2025-09-07T18:19:31.304" v="1265" actId="27636"/>
          <ac:spMkLst>
            <pc:docMk/>
            <pc:sldMk cId="3381798596" sldId="626"/>
            <ac:spMk id="3" creationId="{E57EB6F6-ADC5-D6C3-CB73-D141F0140048}"/>
          </ac:spMkLst>
        </pc:spChg>
      </pc:sldChg>
      <pc:sldChg chg="modSp mod">
        <pc:chgData name="Pramod Naik" userId="ceb6df04-ef15-4d9b-a141-998a03559d75" providerId="ADAL" clId="{B172FB6F-AC09-4CCB-84B1-554DCE7625C3}" dt="2025-09-07T18:25:35.990" v="1272" actId="1076"/>
        <pc:sldMkLst>
          <pc:docMk/>
          <pc:sldMk cId="3023546380" sldId="630"/>
        </pc:sldMkLst>
        <pc:spChg chg="mod">
          <ac:chgData name="Pramod Naik" userId="ceb6df04-ef15-4d9b-a141-998a03559d75" providerId="ADAL" clId="{B172FB6F-AC09-4CCB-84B1-554DCE7625C3}" dt="2025-09-07T18:25:32.883" v="1271" actId="20577"/>
          <ac:spMkLst>
            <pc:docMk/>
            <pc:sldMk cId="3023546380" sldId="630"/>
            <ac:spMk id="3" creationId="{039C2B50-98B4-ED26-2D28-63DDBA6E1FAB}"/>
          </ac:spMkLst>
        </pc:spChg>
        <pc:picChg chg="mod">
          <ac:chgData name="Pramod Naik" userId="ceb6df04-ef15-4d9b-a141-998a03559d75" providerId="ADAL" clId="{B172FB6F-AC09-4CCB-84B1-554DCE7625C3}" dt="2025-09-07T18:25:35.990" v="1272" actId="1076"/>
          <ac:picMkLst>
            <pc:docMk/>
            <pc:sldMk cId="3023546380" sldId="630"/>
            <ac:picMk id="4" creationId="{4C8A01EA-8F1F-34DF-1E80-98978991B68B}"/>
          </ac:picMkLst>
        </pc:picChg>
      </pc:sldChg>
      <pc:sldChg chg="modSp mod">
        <pc:chgData name="Pramod Naik" userId="ceb6df04-ef15-4d9b-a141-998a03559d75" providerId="ADAL" clId="{B172FB6F-AC09-4CCB-84B1-554DCE7625C3}" dt="2025-09-07T18:25:46.787" v="1276" actId="27636"/>
        <pc:sldMkLst>
          <pc:docMk/>
          <pc:sldMk cId="1544180029" sldId="631"/>
        </pc:sldMkLst>
        <pc:spChg chg="mod">
          <ac:chgData name="Pramod Naik" userId="ceb6df04-ef15-4d9b-a141-998a03559d75" providerId="ADAL" clId="{B172FB6F-AC09-4CCB-84B1-554DCE7625C3}" dt="2025-09-07T18:25:46.787" v="1276" actId="27636"/>
          <ac:spMkLst>
            <pc:docMk/>
            <pc:sldMk cId="1544180029" sldId="631"/>
            <ac:spMk id="3" creationId="{E66B0121-76B9-F6C9-589A-4236EDD4893B}"/>
          </ac:spMkLst>
        </pc:spChg>
      </pc:sldChg>
      <pc:sldChg chg="modSp mod">
        <pc:chgData name="Pramod Naik" userId="ceb6df04-ef15-4d9b-a141-998a03559d75" providerId="ADAL" clId="{B172FB6F-AC09-4CCB-84B1-554DCE7625C3}" dt="2025-09-07T18:28:41.467" v="1301" actId="207"/>
        <pc:sldMkLst>
          <pc:docMk/>
          <pc:sldMk cId="273322052" sldId="634"/>
        </pc:sldMkLst>
        <pc:spChg chg="mod">
          <ac:chgData name="Pramod Naik" userId="ceb6df04-ef15-4d9b-a141-998a03559d75" providerId="ADAL" clId="{B172FB6F-AC09-4CCB-84B1-554DCE7625C3}" dt="2025-09-07T18:28:41.467" v="1301" actId="207"/>
          <ac:spMkLst>
            <pc:docMk/>
            <pc:sldMk cId="273322052" sldId="634"/>
            <ac:spMk id="3" creationId="{F570951E-67F9-5A39-48D5-CE31D9A80A38}"/>
          </ac:spMkLst>
        </pc:spChg>
      </pc:sldChg>
      <pc:sldChg chg="add del">
        <pc:chgData name="Pramod Naik" userId="ceb6df04-ef15-4d9b-a141-998a03559d75" providerId="ADAL" clId="{B172FB6F-AC09-4CCB-84B1-554DCE7625C3}" dt="2025-09-07T18:28:49.640" v="1302" actId="47"/>
        <pc:sldMkLst>
          <pc:docMk/>
          <pc:sldMk cId="89408639" sldId="643"/>
        </pc:sldMkLst>
      </pc:sldChg>
      <pc:sldChg chg="add del">
        <pc:chgData name="Pramod Naik" userId="ceb6df04-ef15-4d9b-a141-998a03559d75" providerId="ADAL" clId="{B172FB6F-AC09-4CCB-84B1-554DCE7625C3}" dt="2025-09-07T18:28:51.289" v="1303" actId="47"/>
        <pc:sldMkLst>
          <pc:docMk/>
          <pc:sldMk cId="1799877677" sldId="644"/>
        </pc:sldMkLst>
      </pc:sldChg>
      <pc:sldChg chg="add del">
        <pc:chgData name="Pramod Naik" userId="ceb6df04-ef15-4d9b-a141-998a03559d75" providerId="ADAL" clId="{B172FB6F-AC09-4CCB-84B1-554DCE7625C3}" dt="2025-09-07T18:28:52.002" v="1304" actId="47"/>
        <pc:sldMkLst>
          <pc:docMk/>
          <pc:sldMk cId="161455538" sldId="645"/>
        </pc:sldMkLst>
      </pc:sldChg>
      <pc:sldChg chg="add del">
        <pc:chgData name="Pramod Naik" userId="ceb6df04-ef15-4d9b-a141-998a03559d75" providerId="ADAL" clId="{B172FB6F-AC09-4CCB-84B1-554DCE7625C3}" dt="2025-09-07T18:28:52.488" v="1305" actId="47"/>
        <pc:sldMkLst>
          <pc:docMk/>
          <pc:sldMk cId="993494858" sldId="646"/>
        </pc:sldMkLst>
      </pc:sldChg>
      <pc:sldChg chg="add del">
        <pc:chgData name="Pramod Naik" userId="ceb6df04-ef15-4d9b-a141-998a03559d75" providerId="ADAL" clId="{B172FB6F-AC09-4CCB-84B1-554DCE7625C3}" dt="2025-09-07T18:29:00.062" v="1316" actId="47"/>
        <pc:sldMkLst>
          <pc:docMk/>
          <pc:sldMk cId="1777430762" sldId="647"/>
        </pc:sldMkLst>
      </pc:sldChg>
      <pc:sldChg chg="add del">
        <pc:chgData name="Pramod Naik" userId="ceb6df04-ef15-4d9b-a141-998a03559d75" providerId="ADAL" clId="{B172FB6F-AC09-4CCB-84B1-554DCE7625C3}" dt="2025-09-07T18:29:00.520" v="1317" actId="47"/>
        <pc:sldMkLst>
          <pc:docMk/>
          <pc:sldMk cId="3689257789" sldId="648"/>
        </pc:sldMkLst>
      </pc:sldChg>
      <pc:sldChg chg="add del">
        <pc:chgData name="Pramod Naik" userId="ceb6df04-ef15-4d9b-a141-998a03559d75" providerId="ADAL" clId="{B172FB6F-AC09-4CCB-84B1-554DCE7625C3}" dt="2025-09-07T18:29:01.008" v="1318" actId="47"/>
        <pc:sldMkLst>
          <pc:docMk/>
          <pc:sldMk cId="2851887663" sldId="649"/>
        </pc:sldMkLst>
      </pc:sldChg>
      <pc:sldChg chg="add del">
        <pc:chgData name="Pramod Naik" userId="ceb6df04-ef15-4d9b-a141-998a03559d75" providerId="ADAL" clId="{B172FB6F-AC09-4CCB-84B1-554DCE7625C3}" dt="2025-09-07T18:29:01.573" v="1319" actId="47"/>
        <pc:sldMkLst>
          <pc:docMk/>
          <pc:sldMk cId="1171278552" sldId="650"/>
        </pc:sldMkLst>
      </pc:sldChg>
      <pc:sldChg chg="add del">
        <pc:chgData name="Pramod Naik" userId="ceb6df04-ef15-4d9b-a141-998a03559d75" providerId="ADAL" clId="{B172FB6F-AC09-4CCB-84B1-554DCE7625C3}" dt="2025-09-07T18:29:02.166" v="1320" actId="47"/>
        <pc:sldMkLst>
          <pc:docMk/>
          <pc:sldMk cId="549614990" sldId="651"/>
        </pc:sldMkLst>
      </pc:sldChg>
      <pc:sldChg chg="add del">
        <pc:chgData name="Pramod Naik" userId="ceb6df04-ef15-4d9b-a141-998a03559d75" providerId="ADAL" clId="{B172FB6F-AC09-4CCB-84B1-554DCE7625C3}" dt="2025-09-07T18:29:02.656" v="1321" actId="47"/>
        <pc:sldMkLst>
          <pc:docMk/>
          <pc:sldMk cId="1435902425" sldId="652"/>
        </pc:sldMkLst>
      </pc:sldChg>
      <pc:sldChg chg="add del">
        <pc:chgData name="Pramod Naik" userId="ceb6df04-ef15-4d9b-a141-998a03559d75" providerId="ADAL" clId="{B172FB6F-AC09-4CCB-84B1-554DCE7625C3}" dt="2025-09-07T18:29:03.328" v="1322" actId="47"/>
        <pc:sldMkLst>
          <pc:docMk/>
          <pc:sldMk cId="1906032598" sldId="653"/>
        </pc:sldMkLst>
      </pc:sldChg>
      <pc:sldChg chg="add del">
        <pc:chgData name="Pramod Naik" userId="ceb6df04-ef15-4d9b-a141-998a03559d75" providerId="ADAL" clId="{B172FB6F-AC09-4CCB-84B1-554DCE7625C3}" dt="2025-09-07T18:29:04.012" v="1323" actId="47"/>
        <pc:sldMkLst>
          <pc:docMk/>
          <pc:sldMk cId="2212418362" sldId="654"/>
        </pc:sldMkLst>
      </pc:sldChg>
      <pc:sldChg chg="modSp add del mod">
        <pc:chgData name="Pramod Naik" userId="ceb6df04-ef15-4d9b-a141-998a03559d75" providerId="ADAL" clId="{B172FB6F-AC09-4CCB-84B1-554DCE7625C3}" dt="2025-09-07T18:29:10.084" v="1326" actId="6549"/>
        <pc:sldMkLst>
          <pc:docMk/>
          <pc:sldMk cId="2771268693" sldId="655"/>
        </pc:sldMkLst>
        <pc:spChg chg="mod">
          <ac:chgData name="Pramod Naik" userId="ceb6df04-ef15-4d9b-a141-998a03559d75" providerId="ADAL" clId="{B172FB6F-AC09-4CCB-84B1-554DCE7625C3}" dt="2025-09-07T18:29:10.084" v="1326" actId="6549"/>
          <ac:spMkLst>
            <pc:docMk/>
            <pc:sldMk cId="2771268693" sldId="655"/>
            <ac:spMk id="3" creationId="{4267145A-EEE0-13CF-E449-FFCFC71EDA39}"/>
          </ac:spMkLst>
        </pc:spChg>
      </pc:sldChg>
      <pc:sldChg chg="modSp mod">
        <pc:chgData name="Pramod Naik" userId="ceb6df04-ef15-4d9b-a141-998a03559d75" providerId="ADAL" clId="{B172FB6F-AC09-4CCB-84B1-554DCE7625C3}" dt="2025-09-07T18:29:25.484" v="1330" actId="1076"/>
        <pc:sldMkLst>
          <pc:docMk/>
          <pc:sldMk cId="2688132653" sldId="656"/>
        </pc:sldMkLst>
        <pc:spChg chg="mod">
          <ac:chgData name="Pramod Naik" userId="ceb6df04-ef15-4d9b-a141-998a03559d75" providerId="ADAL" clId="{B172FB6F-AC09-4CCB-84B1-554DCE7625C3}" dt="2025-09-07T18:29:17.932" v="1329" actId="404"/>
          <ac:spMkLst>
            <pc:docMk/>
            <pc:sldMk cId="2688132653" sldId="656"/>
            <ac:spMk id="3" creationId="{EFED8879-9283-E0CF-2CA8-AFCDAA055A62}"/>
          </ac:spMkLst>
        </pc:spChg>
        <pc:picChg chg="mod">
          <ac:chgData name="Pramod Naik" userId="ceb6df04-ef15-4d9b-a141-998a03559d75" providerId="ADAL" clId="{B172FB6F-AC09-4CCB-84B1-554DCE7625C3}" dt="2025-09-07T18:29:25.484" v="1330" actId="1076"/>
          <ac:picMkLst>
            <pc:docMk/>
            <pc:sldMk cId="2688132653" sldId="656"/>
            <ac:picMk id="4" creationId="{C57A81D2-EB98-19C1-5AB9-384C6BA04B7C}"/>
          </ac:picMkLst>
        </pc:picChg>
      </pc:sldChg>
      <pc:sldChg chg="modSp mod">
        <pc:chgData name="Pramod Naik" userId="ceb6df04-ef15-4d9b-a141-998a03559d75" providerId="ADAL" clId="{B172FB6F-AC09-4CCB-84B1-554DCE7625C3}" dt="2025-09-07T18:29:30.836" v="1331" actId="20577"/>
        <pc:sldMkLst>
          <pc:docMk/>
          <pc:sldMk cId="1946244406" sldId="657"/>
        </pc:sldMkLst>
        <pc:spChg chg="mod">
          <ac:chgData name="Pramod Naik" userId="ceb6df04-ef15-4d9b-a141-998a03559d75" providerId="ADAL" clId="{B172FB6F-AC09-4CCB-84B1-554DCE7625C3}" dt="2025-09-07T18:29:30.836" v="1331" actId="20577"/>
          <ac:spMkLst>
            <pc:docMk/>
            <pc:sldMk cId="1946244406" sldId="657"/>
            <ac:spMk id="3" creationId="{60FE9651-94A8-416D-5544-95CEFF98BBD4}"/>
          </ac:spMkLst>
        </pc:spChg>
      </pc:sldChg>
      <pc:sldChg chg="modSp mod">
        <pc:chgData name="Pramod Naik" userId="ceb6df04-ef15-4d9b-a141-998a03559d75" providerId="ADAL" clId="{B172FB6F-AC09-4CCB-84B1-554DCE7625C3}" dt="2025-09-07T18:29:39.515" v="1332" actId="20577"/>
        <pc:sldMkLst>
          <pc:docMk/>
          <pc:sldMk cId="2507517600" sldId="658"/>
        </pc:sldMkLst>
        <pc:spChg chg="mod">
          <ac:chgData name="Pramod Naik" userId="ceb6df04-ef15-4d9b-a141-998a03559d75" providerId="ADAL" clId="{B172FB6F-AC09-4CCB-84B1-554DCE7625C3}" dt="2025-09-07T18:29:39.515" v="1332" actId="20577"/>
          <ac:spMkLst>
            <pc:docMk/>
            <pc:sldMk cId="2507517600" sldId="658"/>
            <ac:spMk id="3" creationId="{A25B4B39-705A-8573-01C1-4EE23A09CF9E}"/>
          </ac:spMkLst>
        </pc:spChg>
      </pc:sldChg>
      <pc:sldChg chg="modSp mod">
        <pc:chgData name="Pramod Naik" userId="ceb6df04-ef15-4d9b-a141-998a03559d75" providerId="ADAL" clId="{B172FB6F-AC09-4CCB-84B1-554DCE7625C3}" dt="2025-09-07T18:29:51.955" v="1338" actId="1076"/>
        <pc:sldMkLst>
          <pc:docMk/>
          <pc:sldMk cId="440556165" sldId="659"/>
        </pc:sldMkLst>
        <pc:spChg chg="mod">
          <ac:chgData name="Pramod Naik" userId="ceb6df04-ef15-4d9b-a141-998a03559d75" providerId="ADAL" clId="{B172FB6F-AC09-4CCB-84B1-554DCE7625C3}" dt="2025-09-07T18:29:48.203" v="1336" actId="27636"/>
          <ac:spMkLst>
            <pc:docMk/>
            <pc:sldMk cId="440556165" sldId="659"/>
            <ac:spMk id="3" creationId="{84F0DE98-0D84-5766-20F3-1B7535C32E89}"/>
          </ac:spMkLst>
        </pc:spChg>
        <pc:picChg chg="mod">
          <ac:chgData name="Pramod Naik" userId="ceb6df04-ef15-4d9b-a141-998a03559d75" providerId="ADAL" clId="{B172FB6F-AC09-4CCB-84B1-554DCE7625C3}" dt="2025-09-07T18:29:51.955" v="1338" actId="1076"/>
          <ac:picMkLst>
            <pc:docMk/>
            <pc:sldMk cId="440556165" sldId="659"/>
            <ac:picMk id="4" creationId="{360442D7-BA6E-1DA0-5347-7765F84F88E8}"/>
          </ac:picMkLst>
        </pc:picChg>
      </pc:sldChg>
      <pc:sldChg chg="modSp mod">
        <pc:chgData name="Pramod Naik" userId="ceb6df04-ef15-4d9b-a141-998a03559d75" providerId="ADAL" clId="{B172FB6F-AC09-4CCB-84B1-554DCE7625C3}" dt="2025-09-07T18:30:23.799" v="1339" actId="20577"/>
        <pc:sldMkLst>
          <pc:docMk/>
          <pc:sldMk cId="2213191105" sldId="661"/>
        </pc:sldMkLst>
        <pc:spChg chg="mod">
          <ac:chgData name="Pramod Naik" userId="ceb6df04-ef15-4d9b-a141-998a03559d75" providerId="ADAL" clId="{B172FB6F-AC09-4CCB-84B1-554DCE7625C3}" dt="2025-09-07T18:30:23.799" v="1339" actId="20577"/>
          <ac:spMkLst>
            <pc:docMk/>
            <pc:sldMk cId="2213191105" sldId="661"/>
            <ac:spMk id="3" creationId="{C4511667-B9F4-A580-8080-908E7E3198FA}"/>
          </ac:spMkLst>
        </pc:spChg>
      </pc:sldChg>
      <pc:sldChg chg="modSp mod">
        <pc:chgData name="Pramod Naik" userId="ceb6df04-ef15-4d9b-a141-998a03559d75" providerId="ADAL" clId="{B172FB6F-AC09-4CCB-84B1-554DCE7625C3}" dt="2025-09-07T18:30:34.264" v="1341" actId="403"/>
        <pc:sldMkLst>
          <pc:docMk/>
          <pc:sldMk cId="2847181118" sldId="662"/>
        </pc:sldMkLst>
        <pc:spChg chg="mod">
          <ac:chgData name="Pramod Naik" userId="ceb6df04-ef15-4d9b-a141-998a03559d75" providerId="ADAL" clId="{B172FB6F-AC09-4CCB-84B1-554DCE7625C3}" dt="2025-09-07T18:30:34.264" v="1341" actId="403"/>
          <ac:spMkLst>
            <pc:docMk/>
            <pc:sldMk cId="2847181118" sldId="662"/>
            <ac:spMk id="3" creationId="{DAC2978D-D39F-6A60-8AF9-96A013924D56}"/>
          </ac:spMkLst>
        </pc:spChg>
      </pc:sldChg>
      <pc:sldChg chg="modSp mod">
        <pc:chgData name="Pramod Naik" userId="ceb6df04-ef15-4d9b-a141-998a03559d75" providerId="ADAL" clId="{B172FB6F-AC09-4CCB-84B1-554DCE7625C3}" dt="2025-09-07T18:30:54.036" v="1344" actId="20577"/>
        <pc:sldMkLst>
          <pc:docMk/>
          <pc:sldMk cId="53358581" sldId="663"/>
        </pc:sldMkLst>
        <pc:spChg chg="mod">
          <ac:chgData name="Pramod Naik" userId="ceb6df04-ef15-4d9b-a141-998a03559d75" providerId="ADAL" clId="{B172FB6F-AC09-4CCB-84B1-554DCE7625C3}" dt="2025-09-07T18:30:54.036" v="1344" actId="20577"/>
          <ac:spMkLst>
            <pc:docMk/>
            <pc:sldMk cId="53358581" sldId="663"/>
            <ac:spMk id="3" creationId="{EB6BF9D2-01E9-0745-FF45-043EE70C7A48}"/>
          </ac:spMkLst>
        </pc:spChg>
      </pc:sldChg>
      <pc:sldChg chg="modSp mod">
        <pc:chgData name="Pramod Naik" userId="ceb6df04-ef15-4d9b-a141-998a03559d75" providerId="ADAL" clId="{B172FB6F-AC09-4CCB-84B1-554DCE7625C3}" dt="2025-09-07T18:30:41.378" v="1342" actId="403"/>
        <pc:sldMkLst>
          <pc:docMk/>
          <pc:sldMk cId="3632729981" sldId="664"/>
        </pc:sldMkLst>
        <pc:spChg chg="mod">
          <ac:chgData name="Pramod Naik" userId="ceb6df04-ef15-4d9b-a141-998a03559d75" providerId="ADAL" clId="{B172FB6F-AC09-4CCB-84B1-554DCE7625C3}" dt="2025-09-07T18:30:41.378" v="1342" actId="403"/>
          <ac:spMkLst>
            <pc:docMk/>
            <pc:sldMk cId="3632729981" sldId="664"/>
            <ac:spMk id="3" creationId="{C448219B-09C0-4465-CBE5-8C1879B4EAA2}"/>
          </ac:spMkLst>
        </pc:spChg>
      </pc:sldChg>
      <pc:sldChg chg="modSp mod">
        <pc:chgData name="Pramod Naik" userId="ceb6df04-ef15-4d9b-a141-998a03559d75" providerId="ADAL" clId="{B172FB6F-AC09-4CCB-84B1-554DCE7625C3}" dt="2025-09-07T18:31:02.326" v="1346" actId="20577"/>
        <pc:sldMkLst>
          <pc:docMk/>
          <pc:sldMk cId="1923091720" sldId="665"/>
        </pc:sldMkLst>
        <pc:spChg chg="mod">
          <ac:chgData name="Pramod Naik" userId="ceb6df04-ef15-4d9b-a141-998a03559d75" providerId="ADAL" clId="{B172FB6F-AC09-4CCB-84B1-554DCE7625C3}" dt="2025-09-07T18:31:02.326" v="1346" actId="20577"/>
          <ac:spMkLst>
            <pc:docMk/>
            <pc:sldMk cId="1923091720" sldId="665"/>
            <ac:spMk id="3" creationId="{FF558CE0-4E3E-2624-0A33-F8F8725944D4}"/>
          </ac:spMkLst>
        </pc:spChg>
      </pc:sldChg>
      <pc:sldChg chg="modSp mod">
        <pc:chgData name="Pramod Naik" userId="ceb6df04-ef15-4d9b-a141-998a03559d75" providerId="ADAL" clId="{B172FB6F-AC09-4CCB-84B1-554DCE7625C3}" dt="2025-09-07T18:31:09.968" v="1348" actId="20577"/>
        <pc:sldMkLst>
          <pc:docMk/>
          <pc:sldMk cId="4214409733" sldId="666"/>
        </pc:sldMkLst>
        <pc:spChg chg="mod">
          <ac:chgData name="Pramod Naik" userId="ceb6df04-ef15-4d9b-a141-998a03559d75" providerId="ADAL" clId="{B172FB6F-AC09-4CCB-84B1-554DCE7625C3}" dt="2025-09-07T18:31:09.968" v="1348" actId="20577"/>
          <ac:spMkLst>
            <pc:docMk/>
            <pc:sldMk cId="4214409733" sldId="666"/>
            <ac:spMk id="3" creationId="{106CBDA7-AE4B-5449-3FF3-420FE1C2489B}"/>
          </ac:spMkLst>
        </pc:spChg>
      </pc:sldChg>
      <pc:sldChg chg="modSp mod">
        <pc:chgData name="Pramod Naik" userId="ceb6df04-ef15-4d9b-a141-998a03559d75" providerId="ADAL" clId="{B172FB6F-AC09-4CCB-84B1-554DCE7625C3}" dt="2025-09-07T18:31:19.767" v="1349" actId="20577"/>
        <pc:sldMkLst>
          <pc:docMk/>
          <pc:sldMk cId="1800528894" sldId="667"/>
        </pc:sldMkLst>
        <pc:spChg chg="mod">
          <ac:chgData name="Pramod Naik" userId="ceb6df04-ef15-4d9b-a141-998a03559d75" providerId="ADAL" clId="{B172FB6F-AC09-4CCB-84B1-554DCE7625C3}" dt="2025-09-07T18:31:19.767" v="1349" actId="20577"/>
          <ac:spMkLst>
            <pc:docMk/>
            <pc:sldMk cId="1800528894" sldId="667"/>
            <ac:spMk id="3" creationId="{F2F4EC23-4672-4209-D572-39FD47E4AAB9}"/>
          </ac:spMkLst>
        </pc:spChg>
      </pc:sldChg>
      <pc:sldChg chg="modSp mod">
        <pc:chgData name="Pramod Naik" userId="ceb6df04-ef15-4d9b-a141-998a03559d75" providerId="ADAL" clId="{B172FB6F-AC09-4CCB-84B1-554DCE7625C3}" dt="2025-09-07T18:34:39.929" v="1350" actId="20577"/>
        <pc:sldMkLst>
          <pc:docMk/>
          <pc:sldMk cId="2514329430" sldId="668"/>
        </pc:sldMkLst>
        <pc:spChg chg="mod">
          <ac:chgData name="Pramod Naik" userId="ceb6df04-ef15-4d9b-a141-998a03559d75" providerId="ADAL" clId="{B172FB6F-AC09-4CCB-84B1-554DCE7625C3}" dt="2025-09-07T18:34:39.929" v="1350" actId="20577"/>
          <ac:spMkLst>
            <pc:docMk/>
            <pc:sldMk cId="2514329430" sldId="668"/>
            <ac:spMk id="3" creationId="{0EA6215B-1D0A-E81E-718B-C77157EE1F42}"/>
          </ac:spMkLst>
        </pc:spChg>
      </pc:sldChg>
      <pc:sldChg chg="modSp mod">
        <pc:chgData name="Pramod Naik" userId="ceb6df04-ef15-4d9b-a141-998a03559d75" providerId="ADAL" clId="{B172FB6F-AC09-4CCB-84B1-554DCE7625C3}" dt="2025-09-07T18:35:06.984" v="1351" actId="20577"/>
        <pc:sldMkLst>
          <pc:docMk/>
          <pc:sldMk cId="2236396122" sldId="669"/>
        </pc:sldMkLst>
        <pc:spChg chg="mod">
          <ac:chgData name="Pramod Naik" userId="ceb6df04-ef15-4d9b-a141-998a03559d75" providerId="ADAL" clId="{B172FB6F-AC09-4CCB-84B1-554DCE7625C3}" dt="2025-09-07T18:35:06.984" v="1351" actId="20577"/>
          <ac:spMkLst>
            <pc:docMk/>
            <pc:sldMk cId="2236396122" sldId="669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07.968" v="1361" actId="403"/>
        <pc:sldMkLst>
          <pc:docMk/>
          <pc:sldMk cId="1507307645" sldId="670"/>
        </pc:sldMkLst>
        <pc:spChg chg="mod">
          <ac:chgData name="Pramod Naik" userId="ceb6df04-ef15-4d9b-a141-998a03559d75" providerId="ADAL" clId="{B172FB6F-AC09-4CCB-84B1-554DCE7625C3}" dt="2025-09-07T18:37:07.968" v="1361" actId="403"/>
          <ac:spMkLst>
            <pc:docMk/>
            <pc:sldMk cId="1507307645" sldId="670"/>
            <ac:spMk id="3" creationId="{DD6A7A45-DAD8-6BB8-3571-E03E1723BF2C}"/>
          </ac:spMkLst>
        </pc:spChg>
      </pc:sldChg>
      <pc:sldChg chg="addSp modSp mod">
        <pc:chgData name="Pramod Naik" userId="ceb6df04-ef15-4d9b-a141-998a03559d75" providerId="ADAL" clId="{B172FB6F-AC09-4CCB-84B1-554DCE7625C3}" dt="2025-09-07T18:15:22.104" v="1261" actId="1076"/>
        <pc:sldMkLst>
          <pc:docMk/>
          <pc:sldMk cId="2641608536" sldId="671"/>
        </pc:sldMkLst>
        <pc:picChg chg="add mod">
          <ac:chgData name="Pramod Naik" userId="ceb6df04-ef15-4d9b-a141-998a03559d75" providerId="ADAL" clId="{B172FB6F-AC09-4CCB-84B1-554DCE7625C3}" dt="2025-09-07T18:15:22.104" v="1261" actId="1076"/>
          <ac:picMkLst>
            <pc:docMk/>
            <pc:sldMk cId="2641608536" sldId="671"/>
            <ac:picMk id="4" creationId="{A765750B-A4FA-10F4-19FE-10D9C24AB804}"/>
          </ac:picMkLst>
        </pc:picChg>
      </pc:sldChg>
      <pc:sldChg chg="add del">
        <pc:chgData name="Pramod Naik" userId="ceb6df04-ef15-4d9b-a141-998a03559d75" providerId="ADAL" clId="{B172FB6F-AC09-4CCB-84B1-554DCE7625C3}" dt="2025-09-07T18:28:52.974" v="1306" actId="47"/>
        <pc:sldMkLst>
          <pc:docMk/>
          <pc:sldMk cId="3650937503" sldId="672"/>
        </pc:sldMkLst>
      </pc:sldChg>
      <pc:sldChg chg="add del">
        <pc:chgData name="Pramod Naik" userId="ceb6df04-ef15-4d9b-a141-998a03559d75" providerId="ADAL" clId="{B172FB6F-AC09-4CCB-84B1-554DCE7625C3}" dt="2025-09-07T18:28:55.022" v="1307" actId="47"/>
        <pc:sldMkLst>
          <pc:docMk/>
          <pc:sldMk cId="3868494763" sldId="673"/>
        </pc:sldMkLst>
      </pc:sldChg>
      <pc:sldChg chg="add del">
        <pc:chgData name="Pramod Naik" userId="ceb6df04-ef15-4d9b-a141-998a03559d75" providerId="ADAL" clId="{B172FB6F-AC09-4CCB-84B1-554DCE7625C3}" dt="2025-09-07T18:28:55.494" v="1308" actId="47"/>
        <pc:sldMkLst>
          <pc:docMk/>
          <pc:sldMk cId="1363625888" sldId="674"/>
        </pc:sldMkLst>
      </pc:sldChg>
      <pc:sldChg chg="add del">
        <pc:chgData name="Pramod Naik" userId="ceb6df04-ef15-4d9b-a141-998a03559d75" providerId="ADAL" clId="{B172FB6F-AC09-4CCB-84B1-554DCE7625C3}" dt="2025-09-07T18:28:55.931" v="1309" actId="47"/>
        <pc:sldMkLst>
          <pc:docMk/>
          <pc:sldMk cId="3059613845" sldId="675"/>
        </pc:sldMkLst>
      </pc:sldChg>
      <pc:sldChg chg="add del">
        <pc:chgData name="Pramod Naik" userId="ceb6df04-ef15-4d9b-a141-998a03559d75" providerId="ADAL" clId="{B172FB6F-AC09-4CCB-84B1-554DCE7625C3}" dt="2025-09-07T18:28:56.350" v="1310" actId="47"/>
        <pc:sldMkLst>
          <pc:docMk/>
          <pc:sldMk cId="401947731" sldId="676"/>
        </pc:sldMkLst>
      </pc:sldChg>
      <pc:sldChg chg="add del">
        <pc:chgData name="Pramod Naik" userId="ceb6df04-ef15-4d9b-a141-998a03559d75" providerId="ADAL" clId="{B172FB6F-AC09-4CCB-84B1-554DCE7625C3}" dt="2025-09-07T18:28:56.937" v="1311" actId="47"/>
        <pc:sldMkLst>
          <pc:docMk/>
          <pc:sldMk cId="3262205397" sldId="677"/>
        </pc:sldMkLst>
      </pc:sldChg>
      <pc:sldChg chg="add del">
        <pc:chgData name="Pramod Naik" userId="ceb6df04-ef15-4d9b-a141-998a03559d75" providerId="ADAL" clId="{B172FB6F-AC09-4CCB-84B1-554DCE7625C3}" dt="2025-09-07T18:28:57.452" v="1312" actId="47"/>
        <pc:sldMkLst>
          <pc:docMk/>
          <pc:sldMk cId="4136521939" sldId="678"/>
        </pc:sldMkLst>
      </pc:sldChg>
      <pc:sldChg chg="add del">
        <pc:chgData name="Pramod Naik" userId="ceb6df04-ef15-4d9b-a141-998a03559d75" providerId="ADAL" clId="{B172FB6F-AC09-4CCB-84B1-554DCE7625C3}" dt="2025-09-07T18:28:57.888" v="1313" actId="47"/>
        <pc:sldMkLst>
          <pc:docMk/>
          <pc:sldMk cId="2172712623" sldId="679"/>
        </pc:sldMkLst>
      </pc:sldChg>
      <pc:sldChg chg="add del">
        <pc:chgData name="Pramod Naik" userId="ceb6df04-ef15-4d9b-a141-998a03559d75" providerId="ADAL" clId="{B172FB6F-AC09-4CCB-84B1-554DCE7625C3}" dt="2025-09-07T18:28:58.317" v="1314" actId="47"/>
        <pc:sldMkLst>
          <pc:docMk/>
          <pc:sldMk cId="2785824898" sldId="680"/>
        </pc:sldMkLst>
      </pc:sldChg>
      <pc:sldChg chg="add del">
        <pc:chgData name="Pramod Naik" userId="ceb6df04-ef15-4d9b-a141-998a03559d75" providerId="ADAL" clId="{B172FB6F-AC09-4CCB-84B1-554DCE7625C3}" dt="2025-09-07T18:28:58.780" v="1315" actId="47"/>
        <pc:sldMkLst>
          <pc:docMk/>
          <pc:sldMk cId="624127957" sldId="681"/>
        </pc:sldMkLst>
      </pc:sldChg>
      <pc:sldChg chg="modSp mod">
        <pc:chgData name="Pramod Naik" userId="ceb6df04-ef15-4d9b-a141-998a03559d75" providerId="ADAL" clId="{B172FB6F-AC09-4CCB-84B1-554DCE7625C3}" dt="2025-09-07T18:35:29.574" v="1354" actId="403"/>
        <pc:sldMkLst>
          <pc:docMk/>
          <pc:sldMk cId="2931984392" sldId="682"/>
        </pc:sldMkLst>
        <pc:spChg chg="mod">
          <ac:chgData name="Pramod Naik" userId="ceb6df04-ef15-4d9b-a141-998a03559d75" providerId="ADAL" clId="{B172FB6F-AC09-4CCB-84B1-554DCE7625C3}" dt="2025-09-07T18:35:29.574" v="1354" actId="403"/>
          <ac:spMkLst>
            <pc:docMk/>
            <pc:sldMk cId="2931984392" sldId="682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5:43.800" v="1356" actId="403"/>
        <pc:sldMkLst>
          <pc:docMk/>
          <pc:sldMk cId="3850509155" sldId="683"/>
        </pc:sldMkLst>
        <pc:spChg chg="mod">
          <ac:chgData name="Pramod Naik" userId="ceb6df04-ef15-4d9b-a141-998a03559d75" providerId="ADAL" clId="{B172FB6F-AC09-4CCB-84B1-554DCE7625C3}" dt="2025-09-07T18:35:43.800" v="1356" actId="403"/>
          <ac:spMkLst>
            <pc:docMk/>
            <pc:sldMk cId="3850509155" sldId="683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6:29.654" v="1359" actId="1076"/>
        <pc:sldMkLst>
          <pc:docMk/>
          <pc:sldMk cId="1498653556" sldId="688"/>
        </pc:sldMkLst>
        <pc:spChg chg="mod">
          <ac:chgData name="Pramod Naik" userId="ceb6df04-ef15-4d9b-a141-998a03559d75" providerId="ADAL" clId="{B172FB6F-AC09-4CCB-84B1-554DCE7625C3}" dt="2025-09-07T18:36:27.530" v="1358" actId="113"/>
          <ac:spMkLst>
            <pc:docMk/>
            <pc:sldMk cId="1498653556" sldId="688"/>
            <ac:spMk id="3" creationId="{9AC139CC-2857-DE17-5F86-E8F53D15C4A3}"/>
          </ac:spMkLst>
        </pc:spChg>
        <pc:picChg chg="mod">
          <ac:chgData name="Pramod Naik" userId="ceb6df04-ef15-4d9b-a141-998a03559d75" providerId="ADAL" clId="{B172FB6F-AC09-4CCB-84B1-554DCE7625C3}" dt="2025-09-07T18:36:29.654" v="1359" actId="1076"/>
          <ac:picMkLst>
            <pc:docMk/>
            <pc:sldMk cId="1498653556" sldId="688"/>
            <ac:picMk id="4" creationId="{50A65E92-6846-F135-80A5-C5D11935CE2B}"/>
          </ac:picMkLst>
        </pc:picChg>
      </pc:sldChg>
      <pc:sldChg chg="modSp mod">
        <pc:chgData name="Pramod Naik" userId="ceb6df04-ef15-4d9b-a141-998a03559d75" providerId="ADAL" clId="{B172FB6F-AC09-4CCB-84B1-554DCE7625C3}" dt="2025-09-07T18:36:59.279" v="1360" actId="403"/>
        <pc:sldMkLst>
          <pc:docMk/>
          <pc:sldMk cId="2072601073" sldId="690"/>
        </pc:sldMkLst>
        <pc:spChg chg="mod">
          <ac:chgData name="Pramod Naik" userId="ceb6df04-ef15-4d9b-a141-998a03559d75" providerId="ADAL" clId="{B172FB6F-AC09-4CCB-84B1-554DCE7625C3}" dt="2025-09-07T18:36:59.279" v="1360" actId="403"/>
          <ac:spMkLst>
            <pc:docMk/>
            <pc:sldMk cId="2072601073" sldId="690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19.896" v="1362" actId="403"/>
        <pc:sldMkLst>
          <pc:docMk/>
          <pc:sldMk cId="3918273051" sldId="691"/>
        </pc:sldMkLst>
        <pc:spChg chg="mod">
          <ac:chgData name="Pramod Naik" userId="ceb6df04-ef15-4d9b-a141-998a03559d75" providerId="ADAL" clId="{B172FB6F-AC09-4CCB-84B1-554DCE7625C3}" dt="2025-09-07T18:37:19.896" v="1362" actId="403"/>
          <ac:spMkLst>
            <pc:docMk/>
            <pc:sldMk cId="3918273051" sldId="691"/>
            <ac:spMk id="3" creationId="{7C0AF6D0-6A72-FF30-4B7F-EAA151F0C448}"/>
          </ac:spMkLst>
        </pc:spChg>
      </pc:sldChg>
      <pc:sldChg chg="modSp mod">
        <pc:chgData name="Pramod Naik" userId="ceb6df04-ef15-4d9b-a141-998a03559d75" providerId="ADAL" clId="{B172FB6F-AC09-4CCB-84B1-554DCE7625C3}" dt="2025-09-07T18:37:51.753" v="1363" actId="403"/>
        <pc:sldMkLst>
          <pc:docMk/>
          <pc:sldMk cId="1988223853" sldId="693"/>
        </pc:sldMkLst>
        <pc:spChg chg="mod">
          <ac:chgData name="Pramod Naik" userId="ceb6df04-ef15-4d9b-a141-998a03559d75" providerId="ADAL" clId="{B172FB6F-AC09-4CCB-84B1-554DCE7625C3}" dt="2025-09-07T18:37:51.753" v="1363" actId="403"/>
          <ac:spMkLst>
            <pc:docMk/>
            <pc:sldMk cId="1988223853" sldId="693"/>
            <ac:spMk id="3" creationId="{E71EA266-143B-B85C-CBF9-8E5DDF578795}"/>
          </ac:spMkLst>
        </pc:spChg>
      </pc:sldChg>
      <pc:sldChg chg="modSp mod">
        <pc:chgData name="Pramod Naik" userId="ceb6df04-ef15-4d9b-a141-998a03559d75" providerId="ADAL" clId="{B172FB6F-AC09-4CCB-84B1-554DCE7625C3}" dt="2025-09-07T18:38:24.764" v="1365" actId="403"/>
        <pc:sldMkLst>
          <pc:docMk/>
          <pc:sldMk cId="2330876217" sldId="696"/>
        </pc:sldMkLst>
        <pc:spChg chg="mod">
          <ac:chgData name="Pramod Naik" userId="ceb6df04-ef15-4d9b-a141-998a03559d75" providerId="ADAL" clId="{B172FB6F-AC09-4CCB-84B1-554DCE7625C3}" dt="2025-09-07T18:38:24.764" v="1365" actId="403"/>
          <ac:spMkLst>
            <pc:docMk/>
            <pc:sldMk cId="2330876217" sldId="696"/>
            <ac:spMk id="3" creationId="{A5C986C3-F9DB-ADD3-36C9-0B5A309015B3}"/>
          </ac:spMkLst>
        </pc:spChg>
      </pc:sldChg>
      <pc:sldChg chg="modSp mod">
        <pc:chgData name="Pramod Naik" userId="ceb6df04-ef15-4d9b-a141-998a03559d75" providerId="ADAL" clId="{B172FB6F-AC09-4CCB-84B1-554DCE7625C3}" dt="2025-09-07T18:38:28.970" v="1366" actId="403"/>
        <pc:sldMkLst>
          <pc:docMk/>
          <pc:sldMk cId="2556880500" sldId="697"/>
        </pc:sldMkLst>
        <pc:spChg chg="mod">
          <ac:chgData name="Pramod Naik" userId="ceb6df04-ef15-4d9b-a141-998a03559d75" providerId="ADAL" clId="{B172FB6F-AC09-4CCB-84B1-554DCE7625C3}" dt="2025-09-07T18:38:28.970" v="1366" actId="403"/>
          <ac:spMkLst>
            <pc:docMk/>
            <pc:sldMk cId="2556880500" sldId="697"/>
            <ac:spMk id="3" creationId="{C65BB033-3EAB-4EE3-B20D-1B7EE9255F16}"/>
          </ac:spMkLst>
        </pc:spChg>
      </pc:sldChg>
      <pc:sldChg chg="modSp mod">
        <pc:chgData name="Pramod Naik" userId="ceb6df04-ef15-4d9b-a141-998a03559d75" providerId="ADAL" clId="{B172FB6F-AC09-4CCB-84B1-554DCE7625C3}" dt="2025-09-07T18:39:23.528" v="1378" actId="403"/>
        <pc:sldMkLst>
          <pc:docMk/>
          <pc:sldMk cId="3282547613" sldId="703"/>
        </pc:sldMkLst>
        <pc:spChg chg="mod">
          <ac:chgData name="Pramod Naik" userId="ceb6df04-ef15-4d9b-a141-998a03559d75" providerId="ADAL" clId="{B172FB6F-AC09-4CCB-84B1-554DCE7625C3}" dt="2025-09-07T18:39:23.528" v="1378" actId="403"/>
          <ac:spMkLst>
            <pc:docMk/>
            <pc:sldMk cId="3282547613" sldId="703"/>
            <ac:spMk id="3" creationId="{DC0C0CA1-73AF-5B1C-580E-8136FC40AE59}"/>
          </ac:spMkLst>
        </pc:spChg>
      </pc:sldChg>
      <pc:sldChg chg="add del">
        <pc:chgData name="Pramod Naik" userId="ceb6df04-ef15-4d9b-a141-998a03559d75" providerId="ADAL" clId="{B172FB6F-AC09-4CCB-84B1-554DCE7625C3}" dt="2025-09-07T18:39:19.647" v="1376" actId="47"/>
        <pc:sldMkLst>
          <pc:docMk/>
          <pc:sldMk cId="2042819630" sldId="704"/>
        </pc:sldMkLst>
      </pc:sldChg>
      <pc:sldChg chg="add del">
        <pc:chgData name="Pramod Naik" userId="ceb6df04-ef15-4d9b-a141-998a03559d75" providerId="ADAL" clId="{B172FB6F-AC09-4CCB-84B1-554DCE7625C3}" dt="2025-09-07T18:39:18.259" v="1373" actId="47"/>
        <pc:sldMkLst>
          <pc:docMk/>
          <pc:sldMk cId="2459203739" sldId="710"/>
        </pc:sldMkLst>
      </pc:sldChg>
      <pc:sldChg chg="add del">
        <pc:chgData name="Pramod Naik" userId="ceb6df04-ef15-4d9b-a141-998a03559d75" providerId="ADAL" clId="{B172FB6F-AC09-4CCB-84B1-554DCE7625C3}" dt="2025-09-07T18:39:19.066" v="1375" actId="47"/>
        <pc:sldMkLst>
          <pc:docMk/>
          <pc:sldMk cId="3097959025" sldId="711"/>
        </pc:sldMkLst>
      </pc:sldChg>
      <pc:sldChg chg="add del">
        <pc:chgData name="Pramod Naik" userId="ceb6df04-ef15-4d9b-a141-998a03559d75" providerId="ADAL" clId="{B172FB6F-AC09-4CCB-84B1-554DCE7625C3}" dt="2025-09-07T18:39:18.530" v="1374" actId="47"/>
        <pc:sldMkLst>
          <pc:docMk/>
          <pc:sldMk cId="3038996685" sldId="712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5T07:30:27.611" v="899" actId="1076"/>
          <ac:spMkLst>
            <pc:docMk/>
            <pc:sldMk cId="4288379658" sldId="713"/>
            <ac:spMk id="23" creationId="{AF980FB0-C79C-4F33-B071-E488203E9050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6T12:42:34.726" v="1010" actId="2711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6T12:42:34.726" v="1010" actId="2711"/>
          <ac:spMkLst>
            <pc:docMk/>
            <pc:sldMk cId="1120564175" sldId="718"/>
            <ac:spMk id="3" creationId="{4FE8BF72-6528-1BD1-B4E1-48A2A64DA40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0" creationId="{B9B7F937-1090-9FDC-0B34-D029CC4BBE8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2" creationId="{5AF60F8B-6B22-6B85-69EB-E1DCDC1E942F}"/>
          </ac:spMkLst>
        </pc:spChg>
        <pc:spChg chg="mod">
          <ac:chgData name="Pramod Naik" userId="ceb6df04-ef15-4d9b-a141-998a03559d75" providerId="ADAL" clId="{B172FB6F-AC09-4CCB-84B1-554DCE7625C3}" dt="2025-09-06T12:40:31.382" v="923" actId="1076"/>
          <ac:spMkLst>
            <pc:docMk/>
            <pc:sldMk cId="1120564175" sldId="718"/>
            <ac:spMk id="23" creationId="{7620F6B1-CFFD-7ADD-42EF-B28A1D33E284}"/>
          </ac:spMkLst>
        </pc:spChg>
        <pc:spChg chg="mod">
          <ac:chgData name="Pramod Naik" userId="ceb6df04-ef15-4d9b-a141-998a03559d75" providerId="ADAL" clId="{B172FB6F-AC09-4CCB-84B1-554DCE7625C3}" dt="2025-09-06T12:42:24.892" v="1007" actId="164"/>
          <ac:spMkLst>
            <pc:docMk/>
            <pc:sldMk cId="1120564175" sldId="718"/>
            <ac:spMk id="32" creationId="{9A96C688-670B-A352-A186-6F71CFDC6EFE}"/>
          </ac:spMkLst>
        </pc:spChg>
        <pc:grpChg chg="add mod">
          <ac:chgData name="Pramod Naik" userId="ceb6df04-ef15-4d9b-a141-998a03559d75" providerId="ADAL" clId="{B172FB6F-AC09-4CCB-84B1-554DCE7625C3}" dt="2025-09-06T12:42:24.892" v="1007" actId="164"/>
          <ac:grpSpMkLst>
            <pc:docMk/>
            <pc:sldMk cId="1120564175" sldId="718"/>
            <ac:grpSpMk id="2" creationId="{6602693D-4367-7655-FDF6-A3F75DA7C0A0}"/>
          </ac:grpSpMkLst>
        </pc:grpChg>
        <pc:grpChg chg="del">
          <ac:chgData name="Pramod Naik" userId="ceb6df04-ef15-4d9b-a141-998a03559d75" providerId="ADAL" clId="{B172FB6F-AC09-4CCB-84B1-554DCE7625C3}" dt="2025-09-06T12:39:22.352" v="901"/>
          <ac:grpSpMkLst>
            <pc:docMk/>
            <pc:sldMk cId="1120564175" sldId="718"/>
            <ac:grpSpMk id="14" creationId="{F1484A70-FC9B-1F59-56B3-80060A3D7755}"/>
          </ac:grpSpMkLst>
        </pc:grpChg>
        <pc:picChg chg="mod">
          <ac:chgData name="Pramod Naik" userId="ceb6df04-ef15-4d9b-a141-998a03559d75" providerId="ADAL" clId="{B172FB6F-AC09-4CCB-84B1-554DCE7625C3}" dt="2025-09-06T12:42:24.892" v="1007" actId="164"/>
          <ac:picMkLst>
            <pc:docMk/>
            <pc:sldMk cId="1120564175" sldId="718"/>
            <ac:picMk id="6" creationId="{E06381BD-BD87-9368-6EED-510A02110BC8}"/>
          </ac:picMkLst>
        </pc:pic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45687004" sldId="71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255473996" sldId="72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35408633" sldId="72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105178543" sldId="72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6344362" sldId="72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77077370" sldId="72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16925945" sldId="72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88177024" sldId="7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40664517" sldId="7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517142980" sldId="7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5803465" sldId="7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016495241" sldId="7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06221978" sldId="7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7440209" sldId="7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95255247" sldId="73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43217169" sldId="7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441647237" sldId="7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054142875" sldId="7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79234252" sldId="7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11421616" sldId="73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873610076" sldId="73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64582875" sldId="74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613838305" sldId="741"/>
        </pc:sldMkLst>
      </pc:sldChg>
      <pc:sldChg chg="add">
        <pc:chgData name="Pramod Naik" userId="ceb6df04-ef15-4d9b-a141-998a03559d75" providerId="ADAL" clId="{B172FB6F-AC09-4CCB-84B1-554DCE7625C3}" dt="2025-09-07T16:33:09.506" v="1046"/>
        <pc:sldMkLst>
          <pc:docMk/>
          <pc:sldMk cId="2824978523" sldId="74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8421307" sldId="7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61163344" sldId="745"/>
        </pc:sldMkLst>
      </pc:sldChg>
      <pc:sldChg chg="modSp add mod">
        <pc:chgData name="Pramod Naik" userId="ceb6df04-ef15-4d9b-a141-998a03559d75" providerId="ADAL" clId="{B172FB6F-AC09-4CCB-84B1-554DCE7625C3}" dt="2025-09-07T16:39:11.806" v="1116" actId="1076"/>
        <pc:sldMkLst>
          <pc:docMk/>
          <pc:sldMk cId="969833761" sldId="746"/>
        </pc:sldMkLst>
        <pc:spChg chg="mod">
          <ac:chgData name="Pramod Naik" userId="ceb6df04-ef15-4d9b-a141-998a03559d75" providerId="ADAL" clId="{B172FB6F-AC09-4CCB-84B1-554DCE7625C3}" dt="2025-09-07T16:39:11.806" v="1116" actId="1076"/>
          <ac:spMkLst>
            <pc:docMk/>
            <pc:sldMk cId="969833761" sldId="746"/>
            <ac:spMk id="3" creationId="{76FC629E-8326-DCE4-A703-9B034E144345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38012511" sldId="7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254545723" sldId="74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4012538" sldId="74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1740262" sldId="75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532321747" sldId="751"/>
        </pc:sldMkLst>
      </pc:sldChg>
      <pc:sldChg chg="add del">
        <pc:chgData name="Pramod Naik" userId="ceb6df04-ef15-4d9b-a141-998a03559d75" providerId="ADAL" clId="{B172FB6F-AC09-4CCB-84B1-554DCE7625C3}" dt="2025-09-07T16:40:30.136" v="1117" actId="47"/>
        <pc:sldMkLst>
          <pc:docMk/>
          <pc:sldMk cId="2931087881" sldId="752"/>
        </pc:sldMkLst>
      </pc:sldChg>
      <pc:sldChg chg="add del">
        <pc:chgData name="Pramod Naik" userId="ceb6df04-ef15-4d9b-a141-998a03559d75" providerId="ADAL" clId="{B172FB6F-AC09-4CCB-84B1-554DCE7625C3}" dt="2025-09-07T16:40:31.558" v="1118" actId="47"/>
        <pc:sldMkLst>
          <pc:docMk/>
          <pc:sldMk cId="3063187501" sldId="753"/>
        </pc:sldMkLst>
      </pc:sldChg>
      <pc:sldChg chg="add del">
        <pc:chgData name="Pramod Naik" userId="ceb6df04-ef15-4d9b-a141-998a03559d75" providerId="ADAL" clId="{B172FB6F-AC09-4CCB-84B1-554DCE7625C3}" dt="2025-09-07T16:40:33.517" v="1119" actId="47"/>
        <pc:sldMkLst>
          <pc:docMk/>
          <pc:sldMk cId="15315035" sldId="754"/>
        </pc:sldMkLst>
      </pc:sldChg>
      <pc:sldChg chg="add del">
        <pc:chgData name="Pramod Naik" userId="ceb6df04-ef15-4d9b-a141-998a03559d75" providerId="ADAL" clId="{B172FB6F-AC09-4CCB-84B1-554DCE7625C3}" dt="2025-09-07T16:40:35.212" v="1120" actId="47"/>
        <pc:sldMkLst>
          <pc:docMk/>
          <pc:sldMk cId="3064080877" sldId="755"/>
        </pc:sldMkLst>
      </pc:sldChg>
      <pc:sldChg chg="addSp modSp add mod">
        <pc:chgData name="Pramod Naik" userId="ceb6df04-ef15-4d9b-a141-998a03559d75" providerId="ADAL" clId="{B172FB6F-AC09-4CCB-84B1-554DCE7625C3}" dt="2025-09-07T16:42:21.454" v="1139" actId="1076"/>
        <pc:sldMkLst>
          <pc:docMk/>
          <pc:sldMk cId="56175054" sldId="756"/>
        </pc:sldMkLst>
        <pc:spChg chg="add mod">
          <ac:chgData name="Pramod Naik" userId="ceb6df04-ef15-4d9b-a141-998a03559d75" providerId="ADAL" clId="{B172FB6F-AC09-4CCB-84B1-554DCE7625C3}" dt="2025-09-07T16:42:21.454" v="1139" actId="1076"/>
          <ac:spMkLst>
            <pc:docMk/>
            <pc:sldMk cId="56175054" sldId="756"/>
            <ac:spMk id="4" creationId="{DDEF2B83-6845-43A9-9540-C23B6C5218B4}"/>
          </ac:spMkLst>
        </pc:spChg>
        <pc:graphicFrameChg chg="mod modGraphic">
          <ac:chgData name="Pramod Naik" userId="ceb6df04-ef15-4d9b-a141-998a03559d75" providerId="ADAL" clId="{B172FB6F-AC09-4CCB-84B1-554DCE7625C3}" dt="2025-09-07T16:42:14.658" v="1137" actId="403"/>
          <ac:graphicFrameMkLst>
            <pc:docMk/>
            <pc:sldMk cId="56175054" sldId="756"/>
            <ac:graphicFrameMk id="2" creationId="{D75863E9-A106-22C1-2AAC-419A1947F4B1}"/>
          </ac:graphicFrameMkLst>
        </pc:graphicFrameChg>
      </pc:sldChg>
      <pc:sldChg chg="modSp add mod">
        <pc:chgData name="Pramod Naik" userId="ceb6df04-ef15-4d9b-a141-998a03559d75" providerId="ADAL" clId="{B172FB6F-AC09-4CCB-84B1-554DCE7625C3}" dt="2025-09-07T16:38:19.882" v="1109" actId="122"/>
        <pc:sldMkLst>
          <pc:docMk/>
          <pc:sldMk cId="1403320306" sldId="757"/>
        </pc:sldMkLst>
        <pc:spChg chg="mod">
          <ac:chgData name="Pramod Naik" userId="ceb6df04-ef15-4d9b-a141-998a03559d75" providerId="ADAL" clId="{B172FB6F-AC09-4CCB-84B1-554DCE7625C3}" dt="2025-09-07T16:38:19.882" v="1109" actId="122"/>
          <ac:spMkLst>
            <pc:docMk/>
            <pc:sldMk cId="1403320306" sldId="757"/>
            <ac:spMk id="3" creationId="{1F780352-CE20-5176-BB7A-8D27A01C6114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563491195" sldId="75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6842210" sldId="75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475952986" sldId="76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94013916" sldId="761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658203063" sldId="76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27031420" sldId="76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87287611" sldId="76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481035038" sldId="76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87086007" sldId="766"/>
        </pc:sldMkLst>
      </pc:sldChg>
      <pc:sldChg chg="new del">
        <pc:chgData name="Pramod Naik" userId="ceb6df04-ef15-4d9b-a141-998a03559d75" providerId="ADAL" clId="{B172FB6F-AC09-4CCB-84B1-554DCE7625C3}" dt="2025-09-07T17:00:17.141" v="1141" actId="47"/>
        <pc:sldMkLst>
          <pc:docMk/>
          <pc:sldMk cId="2641340996" sldId="767"/>
        </pc:sldMkLst>
      </pc:sldChg>
      <pc:sldChg chg="modSp add mod ord">
        <pc:chgData name="Pramod Naik" userId="ceb6df04-ef15-4d9b-a141-998a03559d75" providerId="ADAL" clId="{B172FB6F-AC09-4CCB-84B1-554DCE7625C3}" dt="2025-09-07T17:00:33.916" v="1153" actId="12"/>
        <pc:sldMkLst>
          <pc:docMk/>
          <pc:sldMk cId="3073351458" sldId="768"/>
        </pc:sldMkLst>
        <pc:spChg chg="mod">
          <ac:chgData name="Pramod Naik" userId="ceb6df04-ef15-4d9b-a141-998a03559d75" providerId="ADAL" clId="{B172FB6F-AC09-4CCB-84B1-554DCE7625C3}" dt="2025-09-07T17:00:33.916" v="1153" actId="12"/>
          <ac:spMkLst>
            <pc:docMk/>
            <pc:sldMk cId="3073351458" sldId="768"/>
            <ac:spMk id="3" creationId="{6F161226-A593-050A-B8CC-3A5AA392E04A}"/>
          </ac:spMkLst>
        </pc:spChg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4261631309" sldId="769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993630240" sldId="770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344225657" sldId="771"/>
        </pc:sldMkLst>
      </pc:sldChg>
      <pc:sldChg chg="modSp add mod">
        <pc:chgData name="Pramod Naik" userId="ceb6df04-ef15-4d9b-a141-998a03559d75" providerId="ADAL" clId="{B172FB6F-AC09-4CCB-84B1-554DCE7625C3}" dt="2025-09-07T17:02:05.418" v="1158" actId="403"/>
        <pc:sldMkLst>
          <pc:docMk/>
          <pc:sldMk cId="1471850039" sldId="772"/>
        </pc:sldMkLst>
        <pc:spChg chg="mod">
          <ac:chgData name="Pramod Naik" userId="ceb6df04-ef15-4d9b-a141-998a03559d75" providerId="ADAL" clId="{B172FB6F-AC09-4CCB-84B1-554DCE7625C3}" dt="2025-09-07T17:02:05.418" v="1158" actId="403"/>
          <ac:spMkLst>
            <pc:docMk/>
            <pc:sldMk cId="1471850039" sldId="772"/>
            <ac:spMk id="3" creationId="{F2206C1E-260C-546F-0A5D-2C7B76A8FB20}"/>
          </ac:spMkLst>
        </pc:spChg>
      </pc:sldChg>
      <pc:sldChg chg="modSp add mod">
        <pc:chgData name="Pramod Naik" userId="ceb6df04-ef15-4d9b-a141-998a03559d75" providerId="ADAL" clId="{B172FB6F-AC09-4CCB-84B1-554DCE7625C3}" dt="2025-09-07T17:02:02.660" v="1157" actId="1076"/>
        <pc:sldMkLst>
          <pc:docMk/>
          <pc:sldMk cId="3541898264" sldId="773"/>
        </pc:sldMkLst>
        <pc:spChg chg="mod">
          <ac:chgData name="Pramod Naik" userId="ceb6df04-ef15-4d9b-a141-998a03559d75" providerId="ADAL" clId="{B172FB6F-AC09-4CCB-84B1-554DCE7625C3}" dt="2025-09-07T17:02:00.307" v="1156" actId="27636"/>
          <ac:spMkLst>
            <pc:docMk/>
            <pc:sldMk cId="3541898264" sldId="773"/>
            <ac:spMk id="3" creationId="{2CECFAE7-443F-D9CB-693D-3C239FAC58B7}"/>
          </ac:spMkLst>
        </pc:spChg>
        <pc:picChg chg="mod">
          <ac:chgData name="Pramod Naik" userId="ceb6df04-ef15-4d9b-a141-998a03559d75" providerId="ADAL" clId="{B172FB6F-AC09-4CCB-84B1-554DCE7625C3}" dt="2025-09-07T17:02:02.660" v="1157" actId="1076"/>
          <ac:picMkLst>
            <pc:docMk/>
            <pc:sldMk cId="3541898264" sldId="773"/>
            <ac:picMk id="4" creationId="{05464954-A329-D715-C465-E12C330776BE}"/>
          </ac:picMkLst>
        </pc:picChg>
      </pc:sldChg>
      <pc:sldChg chg="modSp add mod">
        <pc:chgData name="Pramod Naik" userId="ceb6df04-ef15-4d9b-a141-998a03559d75" providerId="ADAL" clId="{B172FB6F-AC09-4CCB-84B1-554DCE7625C3}" dt="2025-09-07T17:02:13.698" v="1162" actId="20577"/>
        <pc:sldMkLst>
          <pc:docMk/>
          <pc:sldMk cId="1094894465" sldId="774"/>
        </pc:sldMkLst>
        <pc:spChg chg="mod">
          <ac:chgData name="Pramod Naik" userId="ceb6df04-ef15-4d9b-a141-998a03559d75" providerId="ADAL" clId="{B172FB6F-AC09-4CCB-84B1-554DCE7625C3}" dt="2025-09-07T17:02:13.698" v="1162" actId="20577"/>
          <ac:spMkLst>
            <pc:docMk/>
            <pc:sldMk cId="1094894465" sldId="774"/>
            <ac:spMk id="3" creationId="{9B0878CC-CA32-72BF-9F56-4D7634D0AD31}"/>
          </ac:spMkLst>
        </pc:spChg>
        <pc:picChg chg="mod">
          <ac:chgData name="Pramod Naik" userId="ceb6df04-ef15-4d9b-a141-998a03559d75" providerId="ADAL" clId="{B172FB6F-AC09-4CCB-84B1-554DCE7625C3}" dt="2025-09-07T17:02:11.005" v="1161" actId="1076"/>
          <ac:picMkLst>
            <pc:docMk/>
            <pc:sldMk cId="1094894465" sldId="774"/>
            <ac:picMk id="4" creationId="{EDC9C215-F816-5A38-D6CC-F83FEB2E8B6B}"/>
          </ac:picMkLst>
        </pc:picChg>
      </pc:sldChg>
      <pc:sldChg chg="modSp add mod">
        <pc:chgData name="Pramod Naik" userId="ceb6df04-ef15-4d9b-a141-998a03559d75" providerId="ADAL" clId="{B172FB6F-AC09-4CCB-84B1-554DCE7625C3}" dt="2025-09-07T17:02:23.230" v="1164" actId="6549"/>
        <pc:sldMkLst>
          <pc:docMk/>
          <pc:sldMk cId="2468099628" sldId="775"/>
        </pc:sldMkLst>
        <pc:spChg chg="mod">
          <ac:chgData name="Pramod Naik" userId="ceb6df04-ef15-4d9b-a141-998a03559d75" providerId="ADAL" clId="{B172FB6F-AC09-4CCB-84B1-554DCE7625C3}" dt="2025-09-07T17:02:23.230" v="1164" actId="6549"/>
          <ac:spMkLst>
            <pc:docMk/>
            <pc:sldMk cId="2468099628" sldId="775"/>
            <ac:spMk id="3" creationId="{6AB8302A-1374-A727-1EF9-D9283F635DCC}"/>
          </ac:spMkLst>
        </pc:spChg>
      </pc:sldChg>
      <pc:sldChg chg="modSp add mod ord">
        <pc:chgData name="Pramod Naik" userId="ceb6df04-ef15-4d9b-a141-998a03559d75" providerId="ADAL" clId="{B172FB6F-AC09-4CCB-84B1-554DCE7625C3}" dt="2025-09-07T17:06:20.870" v="1198" actId="20577"/>
        <pc:sldMkLst>
          <pc:docMk/>
          <pc:sldMk cId="64710136" sldId="776"/>
        </pc:sldMkLst>
        <pc:spChg chg="mod">
          <ac:chgData name="Pramod Naik" userId="ceb6df04-ef15-4d9b-a141-998a03559d75" providerId="ADAL" clId="{B172FB6F-AC09-4CCB-84B1-554DCE7625C3}" dt="2025-09-07T17:06:20.870" v="1198" actId="20577"/>
          <ac:spMkLst>
            <pc:docMk/>
            <pc:sldMk cId="64710136" sldId="776"/>
            <ac:spMk id="3" creationId="{E881890C-6234-31A1-308C-ACC9DE13A951}"/>
          </ac:spMkLst>
        </pc:spChg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4240399077" sldId="777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654467796" sldId="778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80706761" sldId="779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275673080" sldId="780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975775" sldId="781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075032770" sldId="782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67146944" sldId="783"/>
        </pc:sldMkLst>
      </pc:sldChg>
      <pc:sldChg chg="modSp add mod">
        <pc:chgData name="Pramod Naik" userId="ceb6df04-ef15-4d9b-a141-998a03559d75" providerId="ADAL" clId="{B172FB6F-AC09-4CCB-84B1-554DCE7625C3}" dt="2025-09-07T17:11:34.083" v="1229" actId="403"/>
        <pc:sldMkLst>
          <pc:docMk/>
          <pc:sldMk cId="2782369766" sldId="784"/>
        </pc:sldMkLst>
        <pc:spChg chg="mod">
          <ac:chgData name="Pramod Naik" userId="ceb6df04-ef15-4d9b-a141-998a03559d75" providerId="ADAL" clId="{B172FB6F-AC09-4CCB-84B1-554DCE7625C3}" dt="2025-09-07T17:11:34.083" v="1229" actId="403"/>
          <ac:spMkLst>
            <pc:docMk/>
            <pc:sldMk cId="2782369766" sldId="784"/>
            <ac:spMk id="3" creationId="{24D298E5-9B7D-8DA8-6080-77DABA7C37A8}"/>
          </ac:spMkLst>
        </pc:spChg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904787096" sldId="785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768374343" sldId="786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2986888511" sldId="787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67031814" sldId="788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5658156" sldId="789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559740070" sldId="790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22637099" sldId="791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95394341" sldId="792"/>
        </pc:sldMkLst>
      </pc:sldChg>
      <pc:sldChg chg="delSp modSp add mod">
        <pc:chgData name="Pramod Naik" userId="ceb6df04-ef15-4d9b-a141-998a03559d75" providerId="ADAL" clId="{B172FB6F-AC09-4CCB-84B1-554DCE7625C3}" dt="2025-09-07T17:15:24.983" v="1257" actId="1076"/>
        <pc:sldMkLst>
          <pc:docMk/>
          <pc:sldMk cId="3189810394" sldId="793"/>
        </pc:sldMkLst>
        <pc:spChg chg="mod">
          <ac:chgData name="Pramod Naik" userId="ceb6df04-ef15-4d9b-a141-998a03559d75" providerId="ADAL" clId="{B172FB6F-AC09-4CCB-84B1-554DCE7625C3}" dt="2025-09-07T17:15:22.466" v="1256" actId="6549"/>
          <ac:spMkLst>
            <pc:docMk/>
            <pc:sldMk cId="3189810394" sldId="793"/>
            <ac:spMk id="3" creationId="{94D9EEBB-ABF0-347B-BC84-F96E19A93226}"/>
          </ac:spMkLst>
        </pc:spChg>
        <pc:picChg chg="del">
          <ac:chgData name="Pramod Naik" userId="ceb6df04-ef15-4d9b-a141-998a03559d75" providerId="ADAL" clId="{B172FB6F-AC09-4CCB-84B1-554DCE7625C3}" dt="2025-09-07T17:15:19.089" v="1250" actId="478"/>
          <ac:picMkLst>
            <pc:docMk/>
            <pc:sldMk cId="3189810394" sldId="793"/>
            <ac:picMk id="5" creationId="{6DB63276-2045-C475-0471-25F943FCF897}"/>
          </ac:picMkLst>
        </pc:picChg>
        <pc:picChg chg="mod">
          <ac:chgData name="Pramod Naik" userId="ceb6df04-ef15-4d9b-a141-998a03559d75" providerId="ADAL" clId="{B172FB6F-AC09-4CCB-84B1-554DCE7625C3}" dt="2025-09-07T17:15:24.983" v="1257" actId="1076"/>
          <ac:picMkLst>
            <pc:docMk/>
            <pc:sldMk cId="3189810394" sldId="793"/>
            <ac:picMk id="7" creationId="{BA1F156E-3F4E-0260-A392-BBCFC2939E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9/7/2025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3EA5-359C-C755-683E-E1FE9AC2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629E-8326-DCE4-A703-9B034E14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480457"/>
            <a:ext cx="10659110" cy="324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 Functions Used on Lists: </a:t>
            </a:r>
            <a:r>
              <a:rPr lang="en-US" sz="2400" dirty="0"/>
              <a:t>Functions that Python provides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globally</a:t>
            </a:r>
            <a:r>
              <a:rPr lang="en-US" sz="2400" dirty="0"/>
              <a:t>, </a:t>
            </a:r>
            <a:r>
              <a:rPr lang="en-US" sz="2400" b="1" dirty="0"/>
              <a:t>not tied to a specific list object</a:t>
            </a:r>
            <a:r>
              <a:rPr lang="en-US" sz="2400" dirty="0"/>
              <a:t>.</a:t>
            </a:r>
            <a:endParaRPr lang="en-US" sz="2400" b="1" dirty="0"/>
          </a:p>
          <a:p>
            <a:pPr marL="0" indent="0">
              <a:buNone/>
            </a:pPr>
            <a:r>
              <a:rPr lang="en-US" sz="2800" dirty="0"/>
              <a:t>Python provides various </a:t>
            </a:r>
            <a:r>
              <a:rPr lang="en-US" sz="2800" b="1" dirty="0">
                <a:solidFill>
                  <a:srgbClr val="C00000"/>
                </a:solidFill>
              </a:rPr>
              <a:t>built-in functions </a:t>
            </a:r>
            <a:r>
              <a:rPr lang="en-US" sz="2800" dirty="0"/>
              <a:t>to perform operations on lists efficiently. Below is a comprehensive explanation of the most commonly used functions with syntax and examples.</a:t>
            </a:r>
          </a:p>
        </p:txBody>
      </p:sp>
    </p:spTree>
    <p:extLst>
      <p:ext uri="{BB962C8B-B14F-4D97-AF65-F5344CB8AC3E}">
        <p14:creationId xmlns:p14="http://schemas.microsoft.com/office/powerpoint/2010/main" val="969833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69E9-48E4-1824-5F53-62C5AF4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5523-17B1-81C7-42C6-EAEA4806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len</a:t>
            </a:r>
            <a:r>
              <a:rPr lang="en-US" sz="2400" b="1" dirty="0"/>
              <a:t>() - Get Length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number of elements </a:t>
            </a:r>
            <a:r>
              <a:rPr lang="en-US" sz="2400" dirty="0"/>
              <a:t>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B077-2DDA-7ADA-11B1-9D23C60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96" y="1751608"/>
            <a:ext cx="2000000" cy="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FB896-E561-EA46-8A03-B50B0857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96" y="3754762"/>
            <a:ext cx="5257143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2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11A-6A92-EE21-56B0-AC93322A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B843-0307-E128-CC8B-C1B1EA20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max() - Get Maximum Value: </a:t>
            </a:r>
            <a:r>
              <a:rPr lang="en-US" sz="2400" dirty="0"/>
              <a:t>Returns the largest element from a list of numbers or strings.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795C-5100-7EFA-3BB8-88DC8AD1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75" y="1923398"/>
            <a:ext cx="1851102" cy="6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CD6D5-3B29-8EF1-5F82-0AF822AD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5" y="3577174"/>
            <a:ext cx="7495238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1B77-3313-9563-636B-41D0906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33A4-F6F9-45A0-A998-51A9D8F2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min() - Get Minimum Value: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</a:t>
            </a:r>
            <a:r>
              <a:rPr lang="en-US" sz="2400" dirty="0"/>
              <a:t> 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69B8-6CCD-12B3-2543-DB8D30F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08" y="2008547"/>
            <a:ext cx="1846481" cy="62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9947F-088C-E5E1-0806-2442EFC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8" y="3888390"/>
            <a:ext cx="4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55E5-42DB-E4D2-833C-CA26EB6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785-E8B9-23A4-9828-85682F6C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sum() - Get Sum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all numeric elements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Works only with </a:t>
            </a:r>
            <a:r>
              <a:rPr lang="en-US" sz="2400" b="1" dirty="0">
                <a:solidFill>
                  <a:srgbClr val="C00000"/>
                </a:solidFill>
              </a:rPr>
              <a:t>numeric values</a:t>
            </a:r>
            <a:r>
              <a:rPr lang="en-US" sz="2400" b="1" dirty="0"/>
              <a:t>.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D2D7C-FEF5-5B20-EABF-289112CA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7" y="1598866"/>
            <a:ext cx="1884012" cy="7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99F8-B847-6601-5F99-EB4BCF5B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7" y="3698376"/>
            <a:ext cx="47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E88-86F5-6F1E-B1C8-7143E80E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7294-5B7B-7DF2-38C0-E909AC07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sorted() - </a:t>
            </a:r>
            <a:r>
              <a:rPr lang="en-US" sz="2400" dirty="0"/>
              <a:t>Sort List </a:t>
            </a:r>
            <a:r>
              <a:rPr lang="en-US" sz="2400" b="1" dirty="0">
                <a:solidFill>
                  <a:srgbClr val="C00000"/>
                </a:solidFill>
              </a:rPr>
              <a:t>Without Modifying Original : </a:t>
            </a:r>
            <a:r>
              <a:rPr lang="en-US" sz="2400" dirty="0"/>
              <a:t>Returns a </a:t>
            </a:r>
            <a:r>
              <a:rPr lang="en-US" sz="2400" b="1" dirty="0">
                <a:solidFill>
                  <a:srgbClr val="C00000"/>
                </a:solidFill>
              </a:rPr>
              <a:t>sorted copy </a:t>
            </a:r>
            <a:r>
              <a:rPr lang="en-US" sz="2400" dirty="0"/>
              <a:t>of the list.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✔ Unlike </a:t>
            </a:r>
            <a:r>
              <a:rPr lang="en-US" sz="2400" b="1" dirty="0">
                <a:solidFill>
                  <a:srgbClr val="C00000"/>
                </a:solidFill>
              </a:rPr>
              <a:t>sort</a:t>
            </a:r>
            <a:r>
              <a:rPr lang="en-US" sz="2400" dirty="0"/>
              <a:t>(), it does not modify the original list.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1A82-3916-46A0-AC81-CD7AFD2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1839178"/>
            <a:ext cx="9011062" cy="88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29358-14DB-B989-F777-B840988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9" y="3285781"/>
            <a:ext cx="9556322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17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A97-102B-D72D-E778-242A6B5E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75863E9-A106-22C1-2AAC-419A1947F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08010"/>
              </p:ext>
            </p:extLst>
          </p:nvPr>
        </p:nvGraphicFramePr>
        <p:xfrm>
          <a:off x="650945" y="1904253"/>
          <a:ext cx="10890110" cy="2685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908">
                  <a:extLst>
                    <a:ext uri="{9D8B030D-6E8A-4147-A177-3AD203B41FA5}">
                      <a16:colId xmlns:a16="http://schemas.microsoft.com/office/drawing/2014/main" val="2710305855"/>
                    </a:ext>
                  </a:extLst>
                </a:gridCol>
                <a:gridCol w="5387248">
                  <a:extLst>
                    <a:ext uri="{9D8B030D-6E8A-4147-A177-3AD203B41FA5}">
                      <a16:colId xmlns:a16="http://schemas.microsoft.com/office/drawing/2014/main" val="3599794705"/>
                    </a:ext>
                  </a:extLst>
                </a:gridCol>
                <a:gridCol w="3888954">
                  <a:extLst>
                    <a:ext uri="{9D8B030D-6E8A-4147-A177-3AD203B41FA5}">
                      <a16:colId xmlns:a16="http://schemas.microsoft.com/office/drawing/2014/main" val="2711267943"/>
                    </a:ext>
                  </a:extLst>
                </a:gridCol>
              </a:tblGrid>
              <a:tr h="3766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975013"/>
                  </a:ext>
                </a:extLst>
              </a:tr>
              <a:tr h="460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number of elements in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len([1, 2, 3])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330562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largest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max([5, 3, 8]) → 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28173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smallest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min([5, 3, 8])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04336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sum of all elements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sum([1, 2, 3])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25919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sorted()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a sorted copy of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sorted([3, 1, 2]) → [1, 2, 3]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6793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F2B83-6845-43A9-9540-C23B6C5218B4}"/>
              </a:ext>
            </a:extLst>
          </p:cNvPr>
          <p:cNvSpPr txBox="1"/>
          <p:nvPr/>
        </p:nvSpPr>
        <p:spPr>
          <a:xfrm>
            <a:off x="650945" y="871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175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35A-8FB8-B4FC-9D4B-D51F87F7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0352-CE20-5176-BB7A-8D27A01C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41" y="2046514"/>
            <a:ext cx="9645517" cy="2373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List </a:t>
            </a:r>
            <a:r>
              <a:rPr lang="en-US" sz="6000" b="1" dirty="0">
                <a:solidFill>
                  <a:srgbClr val="C00000"/>
                </a:solidFill>
              </a:rPr>
              <a:t>Methods</a:t>
            </a:r>
          </a:p>
          <a:p>
            <a:pPr marL="0" indent="0" algn="ctr">
              <a:buNone/>
            </a:pPr>
            <a:r>
              <a:rPr lang="en-US" sz="4400" dirty="0"/>
              <a:t>Functions that are </a:t>
            </a:r>
            <a:r>
              <a:rPr lang="en-US" sz="4400" b="1" dirty="0"/>
              <a:t>built into the list object</a:t>
            </a:r>
            <a:r>
              <a:rPr lang="en-US" sz="4400" dirty="0"/>
              <a:t>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03320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839-E485-277A-BEB8-451F67F9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461-E1AF-1EC5-F952-34FA7F2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2738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</a:t>
            </a:r>
            <a:r>
              <a:rPr lang="en-US" sz="2400" b="1" dirty="0">
                <a:solidFill>
                  <a:srgbClr val="C00000"/>
                </a:solidFill>
              </a:rPr>
              <a:t>Methods</a:t>
            </a:r>
            <a:r>
              <a:rPr lang="en-US" sz="2400" b="1" dirty="0"/>
              <a:t>: These methods belong to </a:t>
            </a:r>
            <a:r>
              <a:rPr lang="en-US" sz="2400" b="1" dirty="0">
                <a:solidFill>
                  <a:srgbClr val="C00000"/>
                </a:solidFill>
              </a:rPr>
              <a:t>List Object ( Class )</a:t>
            </a:r>
          </a:p>
          <a:p>
            <a:r>
              <a:rPr lang="en-US" sz="2400" dirty="0"/>
              <a:t>These are functions that belong to the </a:t>
            </a:r>
            <a:r>
              <a:rPr lang="en-US" sz="2400" b="1" dirty="0"/>
              <a:t>list object</a:t>
            </a:r>
            <a:r>
              <a:rPr lang="en-US" sz="2400" dirty="0"/>
              <a:t>.</a:t>
            </a:r>
          </a:p>
          <a:p>
            <a:r>
              <a:rPr lang="en-US" sz="2400" dirty="0"/>
              <a:t>They are called using </a:t>
            </a:r>
            <a:r>
              <a:rPr lang="en-US" sz="2400" b="1" dirty="0">
                <a:solidFill>
                  <a:srgbClr val="C00000"/>
                </a:solidFill>
              </a:rPr>
              <a:t>dot</a:t>
            </a:r>
            <a:r>
              <a:rPr lang="en-US" sz="2400" dirty="0"/>
              <a:t> </a:t>
            </a:r>
            <a:r>
              <a:rPr lang="en-US" sz="2400" b="1" dirty="0"/>
              <a:t>notation</a:t>
            </a:r>
            <a:r>
              <a:rPr lang="en-US" sz="2400" dirty="0"/>
              <a:t> (</a:t>
            </a:r>
            <a:r>
              <a:rPr lang="en-US" sz="2400" dirty="0" err="1"/>
              <a:t>list.method</a:t>
            </a:r>
            <a:r>
              <a:rPr lang="en-US" sz="2400" dirty="0"/>
              <a:t>()).</a:t>
            </a:r>
          </a:p>
          <a:p>
            <a:r>
              <a:rPr lang="en-US" sz="2400" dirty="0"/>
              <a:t>Many of them modify the list </a:t>
            </a:r>
            <a:r>
              <a:rPr lang="en-US" sz="2400" b="1" dirty="0">
                <a:solidFill>
                  <a:srgbClr val="C00000"/>
                </a:solidFill>
              </a:rPr>
              <a:t>in place.</a:t>
            </a:r>
          </a:p>
          <a:p>
            <a:r>
              <a:rPr lang="en-US" sz="2400" b="1" dirty="0"/>
              <a:t>Examples: </a:t>
            </a:r>
            <a:r>
              <a:rPr lang="en-US" sz="2400" dirty="0"/>
              <a:t>append(), insert(), remove(), sort(), reverse(),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Built-in Functions for Lists: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general-purpose functions </a:t>
            </a:r>
            <a:r>
              <a:rPr lang="en-US" sz="2400" dirty="0"/>
              <a:t>in Python that work with lists but are </a:t>
            </a:r>
            <a:r>
              <a:rPr lang="en-US" sz="2400" b="1" dirty="0">
                <a:solidFill>
                  <a:srgbClr val="C00000"/>
                </a:solidFill>
              </a:rPr>
              <a:t>not specific to them.</a:t>
            </a:r>
          </a:p>
          <a:p>
            <a:r>
              <a:rPr lang="en-US" sz="2400" dirty="0"/>
              <a:t>They take the </a:t>
            </a:r>
            <a:r>
              <a:rPr lang="en-US" sz="2400" b="1" dirty="0">
                <a:solidFill>
                  <a:srgbClr val="C00000"/>
                </a:solidFill>
              </a:rPr>
              <a:t>list as an argument</a:t>
            </a:r>
            <a:r>
              <a:rPr lang="en-US" sz="2400" dirty="0"/>
              <a:t>.</a:t>
            </a:r>
          </a:p>
          <a:p>
            <a:r>
              <a:rPr lang="en-US" sz="2400" dirty="0"/>
              <a:t>They </a:t>
            </a:r>
            <a:r>
              <a:rPr lang="en-US" sz="2400" b="1" dirty="0"/>
              <a:t>do not modify the list in place </a:t>
            </a:r>
            <a:r>
              <a:rPr lang="en-US" sz="2400" dirty="0"/>
              <a:t>(except sorted()).</a:t>
            </a:r>
          </a:p>
          <a:p>
            <a:r>
              <a:rPr lang="en-US" sz="2400" b="1" dirty="0"/>
              <a:t>Examples</a:t>
            </a:r>
            <a:r>
              <a:rPr lang="en-US" sz="2400" dirty="0"/>
              <a:t>: </a:t>
            </a:r>
            <a:r>
              <a:rPr lang="en-US" sz="2400" dirty="0" err="1"/>
              <a:t>len</a:t>
            </a:r>
            <a:r>
              <a:rPr lang="en-US" sz="2400" dirty="0"/>
              <a:t>(), sum(), max(), min(), sorted(),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3491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097F-3F02-8DBA-2F70-A262D253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4F6A-403D-058A-61A2-7C36B78C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append() - </a:t>
            </a:r>
            <a:r>
              <a:rPr lang="en-US" sz="2400" dirty="0"/>
              <a:t>Adds a single item to the </a:t>
            </a:r>
            <a:r>
              <a:rPr lang="en-US" sz="2400" b="1" dirty="0"/>
              <a:t>end of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909-FDD6-D2FC-9385-B436E100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9" y="3311400"/>
            <a:ext cx="8699731" cy="17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6AE3-90F8-108B-8DF9-54FC2D95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9" y="1519235"/>
            <a:ext cx="3763280" cy="8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ECA7-1040-C164-C58C-E973CEC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C4AA-229E-1459-EF19-17ACE7A7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insert() -</a:t>
            </a:r>
            <a:r>
              <a:rPr lang="en-US" sz="2400" dirty="0"/>
              <a:t>Inserts an element at a given index </a:t>
            </a:r>
            <a:r>
              <a:rPr lang="en-US" sz="2400" b="1" dirty="0">
                <a:solidFill>
                  <a:srgbClr val="C00000"/>
                </a:solidFill>
              </a:rPr>
              <a:t>without replacing existing elements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90C5-B847-97BE-F962-AD1973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8" y="1787079"/>
            <a:ext cx="4857143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D1490-4D41-823C-1895-2535B1B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23" y="3767085"/>
            <a:ext cx="9257143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29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FBB1-817F-FD49-20CC-99E137B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BFF-2857-02B3-3D1C-2CACD3965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extend() - </a:t>
            </a:r>
            <a:r>
              <a:rPr lang="en-US" sz="2400" dirty="0"/>
              <a:t>Add Multiple Elements to the End</a:t>
            </a:r>
          </a:p>
          <a:p>
            <a:pPr marL="0" indent="0">
              <a:buNone/>
            </a:pPr>
            <a:r>
              <a:rPr lang="en-US" sz="2400" dirty="0"/>
              <a:t>Extends the list by </a:t>
            </a:r>
            <a:r>
              <a:rPr lang="en-US" sz="2400" b="1" dirty="0">
                <a:solidFill>
                  <a:srgbClr val="C00000"/>
                </a:solidFill>
              </a:rPr>
              <a:t>appending elements </a:t>
            </a:r>
            <a:r>
              <a:rPr lang="en-US" sz="2400" dirty="0"/>
              <a:t>from another </a:t>
            </a:r>
            <a:r>
              <a:rPr lang="en-US" sz="2400" dirty="0" err="1"/>
              <a:t>iterable</a:t>
            </a:r>
            <a:r>
              <a:rPr lang="en-US" sz="2400" dirty="0"/>
              <a:t> (e.g., list, tuple, set).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4306-F301-12EF-D2F3-9FACCABB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82" y="2084818"/>
            <a:ext cx="4200000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1DDF4-F857-A9EE-20C2-82656B3D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" y="3737213"/>
            <a:ext cx="106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610A-1C7D-7786-0761-53887337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BB9-DD2E-1175-0F81-D2F14115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remove() -</a:t>
            </a:r>
            <a:r>
              <a:rPr lang="en-US" sz="2400" dirty="0"/>
              <a:t>Removes the </a:t>
            </a:r>
            <a:r>
              <a:rPr lang="en-US" sz="2400" b="1" dirty="0">
                <a:solidFill>
                  <a:srgbClr val="C00000"/>
                </a:solidFill>
              </a:rPr>
              <a:t>first matching element </a:t>
            </a:r>
            <a:r>
              <a:rPr lang="en-US" sz="2400" dirty="0"/>
              <a:t>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A4E6-431D-6889-0993-FA6C491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2" y="1669446"/>
            <a:ext cx="3885714" cy="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E292-91EE-B22D-366C-65C58E8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3150423"/>
            <a:ext cx="66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3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764B-08C7-5E52-720E-47CE68CE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067-E692-1D35-255B-B3110E2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list.pop</a:t>
            </a:r>
            <a:r>
              <a:rPr lang="en-US" sz="2400" b="1" dirty="0"/>
              <a:t>() - </a:t>
            </a:r>
            <a:r>
              <a:rPr lang="en-US" sz="2400" b="1" dirty="0">
                <a:solidFill>
                  <a:srgbClr val="C00000"/>
                </a:solidFill>
              </a:rPr>
              <a:t>Removes</a:t>
            </a:r>
            <a:r>
              <a:rPr lang="en-US" sz="2400" dirty="0"/>
              <a:t> an element at a </a:t>
            </a:r>
            <a:r>
              <a:rPr lang="en-US" sz="2400" b="1" dirty="0">
                <a:solidFill>
                  <a:srgbClr val="C00000"/>
                </a:solidFill>
              </a:rPr>
              <a:t>given index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returns it.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F03C6-499D-8E87-330C-8FF448F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64" y="1763836"/>
            <a:ext cx="8238095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CB87-37B6-2C68-755E-08C37F1C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64" y="3429000"/>
            <a:ext cx="7038095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1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5CF6-EBE7-FDA7-D981-C8A18872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2CF9-6EBE-15C1-F9EC-BCBF8BEF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clear() - </a:t>
            </a:r>
            <a:r>
              <a:rPr lang="en-US" sz="2400" dirty="0"/>
              <a:t>Remove All Elements. Clears the list, </a:t>
            </a:r>
            <a:r>
              <a:rPr lang="en-US" sz="2400" b="1" dirty="0">
                <a:solidFill>
                  <a:srgbClr val="C00000"/>
                </a:solidFill>
              </a:rPr>
              <a:t>making it empty.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137B-0B0F-2028-00E2-97D380B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04" y="1656936"/>
            <a:ext cx="2638095" cy="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F78F4-1899-A013-2F36-499CAC38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83" y="3374092"/>
            <a:ext cx="692380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7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B63B-8CEB-6342-627B-23768515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04BD-BAD4-CD65-821A-6E94C1A9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index() - </a:t>
            </a:r>
            <a:r>
              <a:rPr lang="en-US" sz="2400" dirty="0"/>
              <a:t>Returns the index of the </a:t>
            </a:r>
            <a:r>
              <a:rPr lang="en-US" sz="2400" b="1" dirty="0">
                <a:solidFill>
                  <a:srgbClr val="C00000"/>
                </a:solidFill>
              </a:rPr>
              <a:t>first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occurrence</a:t>
            </a:r>
            <a:r>
              <a:rPr lang="en-US" sz="2400" b="1" dirty="0"/>
              <a:t> of a value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b="1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D10B-64EB-DF06-4313-F0C1B70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9" y="1763835"/>
            <a:ext cx="9952381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F096-BA59-7BB4-707B-F94D995D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1" y="3429000"/>
            <a:ext cx="7613873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E350-8DFB-B5A0-DE33-461AD80B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1525-2933-6B4D-679E-7A07426D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count() - </a:t>
            </a:r>
            <a:r>
              <a:rPr lang="en-US" sz="2400" dirty="0"/>
              <a:t>Counts </a:t>
            </a:r>
            <a:r>
              <a:rPr lang="en-US" sz="2400" b="1" dirty="0">
                <a:solidFill>
                  <a:srgbClr val="C00000"/>
                </a:solidFill>
              </a:rPr>
              <a:t>how many times </a:t>
            </a:r>
            <a:r>
              <a:rPr lang="en-US" sz="2400" dirty="0"/>
              <a:t>a </a:t>
            </a:r>
            <a:r>
              <a:rPr lang="en-US" sz="2400" b="1" dirty="0"/>
              <a:t>value</a:t>
            </a:r>
            <a:r>
              <a:rPr lang="en-US" sz="2400" dirty="0"/>
              <a:t> </a:t>
            </a:r>
            <a:r>
              <a:rPr lang="en-US" sz="2400" b="1" dirty="0"/>
              <a:t>appears</a:t>
            </a:r>
            <a:r>
              <a:rPr lang="en-US" sz="2400" dirty="0"/>
              <a:t> 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233-6538-309F-308E-C73EF73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4" y="1683449"/>
            <a:ext cx="3323809" cy="7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96368-5FD2-A8C1-8438-555B5875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54" y="3688838"/>
            <a:ext cx="657142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0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DDB1-748F-8168-277C-8EBFE221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C60A-6EB9-3C6D-FBF5-BCE9FD06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sort() - </a:t>
            </a:r>
            <a:r>
              <a:rPr lang="en-US" sz="2400" dirty="0"/>
              <a:t>Sort the List in </a:t>
            </a:r>
            <a:r>
              <a:rPr lang="en-US" sz="2400" b="1" dirty="0">
                <a:solidFill>
                  <a:srgbClr val="C00000"/>
                </a:solidFill>
              </a:rPr>
              <a:t>Ascending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Descending</a:t>
            </a:r>
            <a:r>
              <a:rPr lang="en-US" sz="2400" dirty="0"/>
              <a:t> Order</a:t>
            </a:r>
          </a:p>
          <a:p>
            <a:pPr marL="0" indent="0">
              <a:buNone/>
            </a:pPr>
            <a:r>
              <a:rPr lang="en-US" sz="2400" dirty="0"/>
              <a:t>Sorts the list in place (</a:t>
            </a:r>
            <a:r>
              <a:rPr lang="en-US" sz="2400" b="1" dirty="0">
                <a:solidFill>
                  <a:srgbClr val="C00000"/>
                </a:solidFill>
              </a:rPr>
              <a:t>modifies the original list</a:t>
            </a:r>
            <a:r>
              <a:rPr lang="en-US" sz="2400" dirty="0"/>
              <a:t>).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8D89-53DE-DB7F-0223-5DB245F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8" y="2139620"/>
            <a:ext cx="9485714" cy="8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02F-2496-222E-AD2B-93BF5676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4" y="3264155"/>
            <a:ext cx="6503208" cy="32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2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A49E-F9E8-9BF6-C3CB-C945E151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8D3F-67AC-C645-CF16-C72288ED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10. reverse() - </a:t>
            </a:r>
            <a:r>
              <a:rPr lang="en-US" sz="2400" b="1" dirty="0">
                <a:solidFill>
                  <a:srgbClr val="C00000"/>
                </a:solidFill>
              </a:rPr>
              <a:t>Reverses</a:t>
            </a:r>
            <a:r>
              <a:rPr lang="en-US" sz="2400" dirty="0"/>
              <a:t> the </a:t>
            </a:r>
            <a:r>
              <a:rPr lang="en-US" sz="2400" b="1" dirty="0"/>
              <a:t>elements in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176D-2BF1-4490-80A6-9256B75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4" y="1611092"/>
            <a:ext cx="2723809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27D9-C466-EDEE-E8E8-7360CEA1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34" y="3389765"/>
            <a:ext cx="64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0624-C88A-DC46-906F-A8AA5A51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E1A11DC-BA2F-EB86-CA24-BB8566D156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640" y="299963"/>
          <a:ext cx="10636720" cy="600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919">
                  <a:extLst>
                    <a:ext uri="{9D8B030D-6E8A-4147-A177-3AD203B41FA5}">
                      <a16:colId xmlns:a16="http://schemas.microsoft.com/office/drawing/2014/main" val="2028317983"/>
                    </a:ext>
                  </a:extLst>
                </a:gridCol>
                <a:gridCol w="5299113">
                  <a:extLst>
                    <a:ext uri="{9D8B030D-6E8A-4147-A177-3AD203B41FA5}">
                      <a16:colId xmlns:a16="http://schemas.microsoft.com/office/drawing/2014/main" val="1800196458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1754493069"/>
                    </a:ext>
                  </a:extLst>
                </a:gridCol>
              </a:tblGrid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Method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695814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append()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an item at the end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list.append(4)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2860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Inserts an item at a specific index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list.insert(1, "a")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8640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extend()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multiple elements from an iterable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list.extend([5, 6])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72722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Removes the first occurrence of a value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list.remove(2)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83842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pop()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and returns an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list.pop(1)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326049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all elements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0881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index()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index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list.index(3)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72958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Counts occurrences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list.count(2)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10417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Sorts the list in ascending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44532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Reverses the list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9640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copy()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Creates a copy of the 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new_list</a:t>
                      </a:r>
                      <a:r>
                        <a:rPr lang="en-IN" sz="2400" kern="100" dirty="0">
                          <a:effectLst/>
                        </a:rPr>
                        <a:t> = </a:t>
                      </a:r>
                      <a:r>
                        <a:rPr lang="en-IN" sz="2400" kern="100" dirty="0" err="1">
                          <a:effectLst/>
                        </a:rPr>
                        <a:t>list.copy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B64-E4C5-2140-F567-289B8C2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1226-A593-050A-B8CC-3A5AA392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Tuples in Python:</a:t>
            </a:r>
          </a:p>
          <a:p>
            <a:pPr marL="0" indent="0">
              <a:buNone/>
            </a:pPr>
            <a:r>
              <a:rPr lang="en-US" sz="2800" dirty="0"/>
              <a:t>A tuple is an </a:t>
            </a: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(unchangeable) </a:t>
            </a:r>
            <a:r>
              <a:rPr lang="en-US" sz="2800" b="1" dirty="0">
                <a:solidFill>
                  <a:srgbClr val="C00000"/>
                </a:solidFill>
              </a:rPr>
              <a:t>ordered</a:t>
            </a:r>
            <a:r>
              <a:rPr lang="en-US" sz="2800" dirty="0"/>
              <a:t> collection of elements in Python. It allows storing </a:t>
            </a:r>
            <a:r>
              <a:rPr lang="en-US" sz="2800" b="1" dirty="0"/>
              <a:t>multiple values in a single variable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800" b="1" dirty="0"/>
              <a:t>Characteristics of Tuples: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Ordered</a:t>
            </a:r>
            <a:r>
              <a:rPr lang="en-US" sz="2800" dirty="0"/>
              <a:t> – Tuples maintain the </a:t>
            </a:r>
            <a:r>
              <a:rPr lang="en-US" sz="2800" b="1" dirty="0">
                <a:solidFill>
                  <a:srgbClr val="C00000"/>
                </a:solidFill>
              </a:rPr>
              <a:t>order</a:t>
            </a:r>
            <a:r>
              <a:rPr lang="en-US" sz="2800" dirty="0"/>
              <a:t> of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Immutable</a:t>
            </a:r>
            <a:r>
              <a:rPr lang="en-US" sz="2800" dirty="0"/>
              <a:t> – Once created, elements in a tuple </a:t>
            </a:r>
            <a:r>
              <a:rPr lang="en-US" sz="2800" b="1" dirty="0">
                <a:solidFill>
                  <a:srgbClr val="C00000"/>
                </a:solidFill>
              </a:rPr>
              <a:t>cannot be modified</a:t>
            </a:r>
            <a:r>
              <a:rPr lang="en-US" sz="2800" dirty="0"/>
              <a:t>, added, or removed.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Allows Duplicates </a:t>
            </a:r>
            <a:r>
              <a:rPr lang="en-US" sz="2800" dirty="0"/>
              <a:t>– Tuples </a:t>
            </a:r>
            <a:r>
              <a:rPr lang="en-US" sz="2800" b="1" dirty="0">
                <a:solidFill>
                  <a:srgbClr val="C00000"/>
                </a:solidFill>
              </a:rPr>
              <a:t>can have duplicate </a:t>
            </a:r>
            <a:r>
              <a:rPr lang="en-US" sz="2800" dirty="0"/>
              <a:t>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Heterogeneous</a:t>
            </a:r>
            <a:r>
              <a:rPr lang="en-US" sz="2800" dirty="0"/>
              <a:t> – A tuple can store </a:t>
            </a:r>
            <a:r>
              <a:rPr lang="en-US" sz="2800" b="1" dirty="0">
                <a:solidFill>
                  <a:srgbClr val="C00000"/>
                </a:solidFill>
              </a:rPr>
              <a:t>different data types </a:t>
            </a:r>
            <a:r>
              <a:rPr lang="en-US" sz="2800" dirty="0"/>
              <a:t>(integers, floats, strings, etc.).</a:t>
            </a:r>
          </a:p>
        </p:txBody>
      </p:sp>
    </p:spTree>
    <p:extLst>
      <p:ext uri="{BB962C8B-B14F-4D97-AF65-F5344CB8AC3E}">
        <p14:creationId xmlns:p14="http://schemas.microsoft.com/office/powerpoint/2010/main" val="3073351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5579-E78C-7673-9393-E51C9856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9EDE-E587-95A1-EB24-D9429213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Tuple:</a:t>
            </a:r>
          </a:p>
          <a:p>
            <a:pPr marL="0" indent="0">
              <a:buNone/>
            </a:pPr>
            <a:r>
              <a:rPr lang="en-US" sz="2400" dirty="0"/>
              <a:t>Tuples are created using parentheses 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tuple()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4116-0CC3-F03C-5471-B09DD77B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6" y="2146714"/>
            <a:ext cx="798095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1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0995-C1A3-B6A5-D5CA-036C0F8C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9140-CDD6-8D50-4709-42DC205F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Tuple:</a:t>
            </a:r>
          </a:p>
          <a:p>
            <a:pPr marL="0" indent="0">
              <a:buNone/>
            </a:pPr>
            <a:r>
              <a:rPr lang="en-US" sz="2400" dirty="0"/>
              <a:t>Tuples </a:t>
            </a:r>
            <a:r>
              <a:rPr lang="en-US" sz="2400" b="1" dirty="0"/>
              <a:t>support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 just like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FE6-09BA-1CC1-6177-97CE4CD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43" y="2244038"/>
            <a:ext cx="8885714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857D-2600-25D6-FB40-F0B6F25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6FEE-A03C-FCF2-8D6A-1FE70285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Tuple Unpacking:</a:t>
            </a:r>
          </a:p>
          <a:p>
            <a:pPr marL="0" indent="0">
              <a:buNone/>
            </a:pPr>
            <a:r>
              <a:rPr lang="en-US" sz="2400" dirty="0"/>
              <a:t>Tuples support </a:t>
            </a:r>
            <a:r>
              <a:rPr lang="en-US" sz="2400" b="1" dirty="0">
                <a:solidFill>
                  <a:srgbClr val="C00000"/>
                </a:solidFill>
              </a:rPr>
              <a:t>unpacking</a:t>
            </a:r>
            <a:r>
              <a:rPr lang="en-US" sz="2400" dirty="0"/>
              <a:t>, which allows storing tuple values in </a:t>
            </a:r>
            <a:r>
              <a:rPr lang="en-US" sz="2400" b="1" dirty="0"/>
              <a:t>separate variables.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When to Use Tuples?</a:t>
            </a:r>
          </a:p>
          <a:p>
            <a:r>
              <a:rPr lang="en-US" sz="2400" dirty="0"/>
              <a:t>When you need to store </a:t>
            </a:r>
            <a:r>
              <a:rPr lang="en-US" sz="2400" b="1" dirty="0">
                <a:solidFill>
                  <a:srgbClr val="C00000"/>
                </a:solidFill>
              </a:rPr>
              <a:t>data that should not change </a:t>
            </a:r>
            <a:r>
              <a:rPr lang="en-US" sz="2400" dirty="0"/>
              <a:t>(e.g., days of the week, coordinates, database records).</a:t>
            </a:r>
          </a:p>
          <a:p>
            <a:r>
              <a:rPr lang="en-US" sz="2400" dirty="0"/>
              <a:t>When you want </a:t>
            </a:r>
            <a:r>
              <a:rPr lang="en-US" sz="2400" b="1" dirty="0">
                <a:solidFill>
                  <a:srgbClr val="C00000"/>
                </a:solidFill>
              </a:rPr>
              <a:t>faster access </a:t>
            </a:r>
            <a:r>
              <a:rPr lang="en-US" sz="2400" dirty="0"/>
              <a:t>to elements compared to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8C4E-021E-0E4F-F2ED-68F20F08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86" y="1676471"/>
            <a:ext cx="4954743" cy="2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5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8992-CCB6-FEA9-878D-429929D7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6C1E-260C-546F-0A5D-2C7B76A8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034142"/>
            <a:ext cx="10659110" cy="4354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Built-In Methods for Tuple:</a:t>
            </a:r>
          </a:p>
          <a:p>
            <a:pPr marL="0" indent="0">
              <a:buNone/>
            </a:pPr>
            <a:r>
              <a:rPr lang="en-US" sz="3200" dirty="0"/>
              <a:t>Tuples in Python have </a:t>
            </a:r>
            <a:r>
              <a:rPr lang="en-US" sz="3200" b="1" dirty="0"/>
              <a:t>only a few built-in methods </a:t>
            </a:r>
            <a:r>
              <a:rPr lang="en-US" sz="3200" dirty="0"/>
              <a:t>since they are </a:t>
            </a:r>
            <a:r>
              <a:rPr lang="en-US" sz="3200" b="1" dirty="0">
                <a:solidFill>
                  <a:srgbClr val="C00000"/>
                </a:solidFill>
              </a:rPr>
              <a:t>immutable</a:t>
            </a:r>
            <a:r>
              <a:rPr lang="en-US" sz="3200" dirty="0"/>
              <a:t> (cannot be modified). </a:t>
            </a:r>
          </a:p>
          <a:p>
            <a:pPr marL="0" indent="0">
              <a:buNone/>
            </a:pPr>
            <a:r>
              <a:rPr lang="en-US" sz="3200" b="1" dirty="0"/>
              <a:t>The two most commonly used tuple methods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count(value) </a:t>
            </a:r>
            <a:r>
              <a:rPr lang="en-US" sz="3200" dirty="0"/>
              <a:t>– Returns the number of occurrences of a value in the tuple.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index(</a:t>
            </a:r>
            <a:r>
              <a:rPr lang="en-US" sz="3200" b="1" dirty="0">
                <a:solidFill>
                  <a:srgbClr val="C00000"/>
                </a:solidFill>
              </a:rPr>
              <a:t>value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start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r>
              <a:rPr lang="en-US" sz="3200" b="1" dirty="0"/>
              <a:t>) </a:t>
            </a:r>
            <a:r>
              <a:rPr lang="en-US" sz="3200" dirty="0"/>
              <a:t>– Returns the first index of a value in the tuple.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7185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3301-EB5E-F90A-3AA8-91E93512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AE7-443F-D9CB-693D-3C239FA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count(value):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number of times </a:t>
            </a:r>
            <a:r>
              <a:rPr lang="en-US" sz="2800" dirty="0"/>
              <a:t>a specified value </a:t>
            </a:r>
            <a:r>
              <a:rPr lang="en-US" sz="2800" b="1" dirty="0"/>
              <a:t>appears</a:t>
            </a:r>
            <a:r>
              <a:rPr lang="en-US" sz="2800" dirty="0"/>
              <a:t> 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💡 </a:t>
            </a:r>
            <a:r>
              <a:rPr lang="en-US" sz="2800" b="1" dirty="0"/>
              <a:t>Use case: </a:t>
            </a:r>
            <a:r>
              <a:rPr lang="en-US" sz="2800" dirty="0"/>
              <a:t>When you need to check the </a:t>
            </a:r>
            <a:r>
              <a:rPr lang="en-US" sz="2800" b="1" dirty="0">
                <a:solidFill>
                  <a:srgbClr val="C00000"/>
                </a:solidFill>
              </a:rPr>
              <a:t>frequency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4954-A329-D715-C465-E12C3307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42" y="2975981"/>
            <a:ext cx="65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339D-0031-EC80-2638-A0A69F79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8CC-CA32-72BF-9F56-4D7634D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2. index(</a:t>
            </a:r>
            <a:r>
              <a:rPr lang="en-US" sz="2800" b="1" dirty="0">
                <a:solidFill>
                  <a:srgbClr val="C00000"/>
                </a:solidFill>
              </a:rPr>
              <a:t>value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start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end</a:t>
            </a:r>
            <a:r>
              <a:rPr lang="en-US" sz="2800" b="1" dirty="0"/>
              <a:t>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first index </a:t>
            </a:r>
            <a:r>
              <a:rPr lang="en-US" sz="2800" b="1" dirty="0"/>
              <a:t>where the specified value is found </a:t>
            </a:r>
            <a:r>
              <a:rPr lang="en-US" sz="2800" dirty="0"/>
              <a:t>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Optional parameters:</a:t>
            </a:r>
          </a:p>
          <a:p>
            <a:r>
              <a:rPr lang="en-US" sz="2800" b="1" dirty="0"/>
              <a:t>start </a:t>
            </a:r>
            <a:r>
              <a:rPr lang="en-US" sz="2800" dirty="0"/>
              <a:t>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begin</a:t>
            </a:r>
            <a:r>
              <a:rPr lang="en-US" sz="2800" dirty="0"/>
              <a:t>.</a:t>
            </a:r>
          </a:p>
          <a:p>
            <a:r>
              <a:rPr lang="en-US" sz="2800" b="1" dirty="0"/>
              <a:t>end</a:t>
            </a:r>
            <a:r>
              <a:rPr lang="en-US" sz="2800" dirty="0"/>
              <a:t> 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stop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C215-F816-5A38-D6CC-F83FEB2E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01" y="2609952"/>
            <a:ext cx="69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D60-9ECC-B6FC-0CB3-9A2894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302A-1374-A727-1EF9-D9283F6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with start and end parameters: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💡 Use case: </a:t>
            </a:r>
            <a:r>
              <a:rPr lang="en-US" sz="2800" dirty="0"/>
              <a:t>When you need to find the </a:t>
            </a:r>
            <a:r>
              <a:rPr lang="en-US" sz="2800" b="1" dirty="0">
                <a:solidFill>
                  <a:srgbClr val="C00000"/>
                </a:solidFill>
              </a:rPr>
              <a:t>position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51DD-6A43-175E-8AAE-C2FD6D36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0" y="1764285"/>
            <a:ext cx="8923809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9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3)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FD14-06AC-155C-A451-94BEDBC6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890C-6234-31A1-308C-ACC9DE1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2. Set Types: </a:t>
            </a:r>
            <a:r>
              <a:rPr lang="en-US" sz="2800" dirty="0"/>
              <a:t>Sets are unordered collections of unique elements.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Sets : </a:t>
            </a:r>
            <a:r>
              <a:rPr lang="en-US" sz="2800" b="1" dirty="0"/>
              <a:t>{}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/>
              <a:t>A set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elements in Python. It is useful when you need to store </a:t>
            </a:r>
            <a:r>
              <a:rPr lang="en-US" sz="2400" b="1" dirty="0">
                <a:solidFill>
                  <a:srgbClr val="C00000"/>
                </a:solidFill>
              </a:rPr>
              <a:t>distinct</a:t>
            </a:r>
            <a:r>
              <a:rPr lang="en-US" sz="2400" dirty="0"/>
              <a:t> values and perform mathematical operations like </a:t>
            </a:r>
            <a:r>
              <a:rPr lang="en-US" sz="2400" b="1" dirty="0"/>
              <a:t>union</a:t>
            </a:r>
            <a:r>
              <a:rPr lang="en-US" sz="2400" dirty="0"/>
              <a:t>, </a:t>
            </a:r>
            <a:r>
              <a:rPr lang="en-US" sz="2400" b="1" dirty="0"/>
              <a:t>intersection</a:t>
            </a:r>
            <a:r>
              <a:rPr lang="en-US" sz="2400" dirty="0"/>
              <a:t>, and </a:t>
            </a:r>
            <a:r>
              <a:rPr lang="en-US" sz="2400" b="1" dirty="0"/>
              <a:t>difference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Characteristics of Sets: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Unordered – </a:t>
            </a:r>
            <a:r>
              <a:rPr lang="en-US" sz="2400" dirty="0"/>
              <a:t>The elements in a set </a:t>
            </a:r>
            <a:r>
              <a:rPr lang="en-US" sz="2400" b="1" dirty="0">
                <a:solidFill>
                  <a:srgbClr val="C00000"/>
                </a:solidFill>
              </a:rPr>
              <a:t>do not maintain any specific order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b="1" dirty="0"/>
              <a:t> – </a:t>
            </a:r>
            <a:r>
              <a:rPr lang="en-US" sz="2400" dirty="0"/>
              <a:t>Sets </a:t>
            </a:r>
            <a:r>
              <a:rPr lang="en-US" sz="2400" b="1" dirty="0">
                <a:solidFill>
                  <a:srgbClr val="C00000"/>
                </a:solidFill>
              </a:rPr>
              <a:t>do not allow duplicate </a:t>
            </a:r>
            <a:r>
              <a:rPr lang="en-US" sz="2400" dirty="0"/>
              <a:t>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Mutable –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elements from 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Heterogeneous – </a:t>
            </a:r>
            <a:r>
              <a:rPr lang="en-US" sz="2400" dirty="0"/>
              <a:t>A set can store </a:t>
            </a:r>
            <a:r>
              <a:rPr lang="en-US" sz="2400" b="1" dirty="0">
                <a:solidFill>
                  <a:srgbClr val="C00000"/>
                </a:solidFill>
              </a:rPr>
              <a:t>different data types </a:t>
            </a:r>
            <a:r>
              <a:rPr lang="en-US" sz="2400" dirty="0"/>
              <a:t>(integers, floats, strings,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Unindexed</a:t>
            </a:r>
            <a:r>
              <a:rPr lang="en-US" sz="2400" b="1" dirty="0"/>
              <a:t> – </a:t>
            </a:r>
            <a:r>
              <a:rPr lang="en-US" sz="2400" dirty="0"/>
              <a:t>You </a:t>
            </a:r>
            <a:r>
              <a:rPr lang="en-US" sz="2400" b="1" dirty="0"/>
              <a:t>cannot access set elements using an index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71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2) </a:t>
            </a:r>
            <a:r>
              <a:rPr lang="en-US" sz="2800" b="1" dirty="0" err="1">
                <a:solidFill>
                  <a:srgbClr val="002060"/>
                </a:solidFill>
              </a:rPr>
              <a:t>frozenset</a:t>
            </a:r>
            <a:r>
              <a:rPr lang="en-US" sz="28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D6C0-17A2-D358-6DDB-DB9DDCE1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5B13-4AC4-24E9-97D4-0BFDA143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Set:</a:t>
            </a:r>
          </a:p>
          <a:p>
            <a:pPr marL="0" indent="0">
              <a:buNone/>
            </a:pPr>
            <a:r>
              <a:rPr lang="en-US" sz="2400" dirty="0"/>
              <a:t>Sets are defined using </a:t>
            </a:r>
            <a:r>
              <a:rPr lang="en-US" sz="2400" b="1" dirty="0"/>
              <a:t>curly</a:t>
            </a:r>
            <a:r>
              <a:rPr lang="en-US" sz="2400" dirty="0"/>
              <a:t> </a:t>
            </a:r>
            <a:r>
              <a:rPr lang="en-US" sz="2400" b="1" dirty="0"/>
              <a:t>braces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set()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B5BAF-0B4C-E378-9B23-CABDF764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95510"/>
            <a:ext cx="10400041" cy="3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9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0DD1-5391-1A54-10BA-CCEECD42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31C7-8B43-AB13-C47A-7381BD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Set:</a:t>
            </a:r>
          </a:p>
          <a:p>
            <a:pPr marL="0" indent="0">
              <a:buNone/>
            </a:pPr>
            <a:r>
              <a:rPr lang="en-US" sz="2400" dirty="0"/>
              <a:t>Since sets are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/>
              <a:t>they do not support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However, you can </a:t>
            </a:r>
            <a:r>
              <a:rPr lang="en-US" sz="2400" b="1" dirty="0"/>
              <a:t>iterate over a set using a </a:t>
            </a:r>
            <a:r>
              <a:rPr lang="en-US" sz="2400" b="1" dirty="0">
                <a:solidFill>
                  <a:srgbClr val="C00000"/>
                </a:solidFill>
              </a:rPr>
              <a:t>loop</a:t>
            </a:r>
            <a:r>
              <a:rPr lang="en-US" sz="2400" dirty="0"/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D933-5726-6326-C62B-88D65C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9" y="2573562"/>
            <a:ext cx="557142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7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90762-3A40-DD1D-045F-44579CAC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9D51-525C-5118-C244-7F8BD58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Elements to a Set:</a:t>
            </a:r>
          </a:p>
          <a:p>
            <a:pPr marL="0" indent="0">
              <a:buNone/>
            </a:pPr>
            <a:r>
              <a:rPr lang="en-US" sz="2400" dirty="0"/>
              <a:t>You can use the </a:t>
            </a:r>
            <a:r>
              <a:rPr lang="en-US" sz="2400" b="1" dirty="0">
                <a:solidFill>
                  <a:srgbClr val="C00000"/>
                </a:solidFill>
              </a:rPr>
              <a:t>add() </a:t>
            </a:r>
            <a:r>
              <a:rPr lang="en-US" sz="2400" b="1" dirty="0"/>
              <a:t>method</a:t>
            </a:r>
            <a:r>
              <a:rPr lang="en-US" sz="2400" dirty="0"/>
              <a:t> to </a:t>
            </a:r>
            <a:r>
              <a:rPr lang="en-US" sz="2400" b="1" dirty="0"/>
              <a:t>insert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single element </a:t>
            </a:r>
            <a:r>
              <a:rPr lang="en-US" sz="2400" dirty="0"/>
              <a:t>into a 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add </a:t>
            </a:r>
            <a:r>
              <a:rPr lang="en-US" sz="2400" b="1" dirty="0"/>
              <a:t>multiple elements</a:t>
            </a:r>
            <a:r>
              <a:rPr lang="en-US" sz="2400" dirty="0"/>
              <a:t>, use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():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26A25-ABB1-EE6A-D67F-4AB594B8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4" y="2011885"/>
            <a:ext cx="9095238" cy="1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8267-0A2C-1E19-8907-13AE333E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4" y="4190999"/>
            <a:ext cx="1002857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9D2F-246F-ACEA-45D6-1136D4F2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EC1-B13F-1ED0-5583-7598DC2A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64028"/>
            <a:ext cx="10659110" cy="382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Removing Elements from a Set: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remove(value)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Raises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discard(value)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Does not raise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pop() </a:t>
            </a:r>
            <a:r>
              <a:rPr lang="en-US" sz="2400" dirty="0"/>
              <a:t>– Removes a </a:t>
            </a:r>
            <a:r>
              <a:rPr lang="en-US" sz="2400" b="1" dirty="0">
                <a:solidFill>
                  <a:srgbClr val="C00000"/>
                </a:solidFill>
              </a:rPr>
              <a:t>random element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clear() </a:t>
            </a:r>
            <a:r>
              <a:rPr lang="en-US" sz="2400" dirty="0"/>
              <a:t>– Removes </a:t>
            </a:r>
            <a:r>
              <a:rPr lang="en-US" sz="2400" b="1" dirty="0">
                <a:solidFill>
                  <a:srgbClr val="C00000"/>
                </a:solidFill>
              </a:rPr>
              <a:t>all elements </a:t>
            </a:r>
            <a:r>
              <a:rPr lang="en-US" sz="2400" dirty="0"/>
              <a:t>from the set.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65A6-5835-A7A8-4537-E4ADE5C4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6" y="3910828"/>
            <a:ext cx="89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3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FBF-D95E-495C-A67B-F7F0E216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7332-DABD-A9AD-8C95-3F72BBE1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Set Operations:</a:t>
            </a:r>
          </a:p>
          <a:p>
            <a:pPr marL="0" indent="0">
              <a:buNone/>
            </a:pPr>
            <a:r>
              <a:rPr lang="en-US" sz="2400" b="1" dirty="0"/>
              <a:t>1. Union (</a:t>
            </a:r>
            <a:r>
              <a:rPr lang="en-US" sz="2400" b="1" dirty="0">
                <a:solidFill>
                  <a:srgbClr val="C00000"/>
                </a:solidFill>
              </a:rPr>
              <a:t>|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union()</a:t>
            </a:r>
            <a:r>
              <a:rPr lang="en-US" sz="2400" b="1" dirty="0"/>
              <a:t>): </a:t>
            </a:r>
            <a:r>
              <a:rPr lang="en-US" sz="2400" b="1" dirty="0">
                <a:solidFill>
                  <a:srgbClr val="C00000"/>
                </a:solidFill>
              </a:rPr>
              <a:t>Combines elements </a:t>
            </a:r>
            <a:r>
              <a:rPr lang="en-US" sz="2400" dirty="0"/>
              <a:t>from </a:t>
            </a:r>
            <a:r>
              <a:rPr lang="en-US" sz="2400" b="1" dirty="0"/>
              <a:t>two sets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removes duplicates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291B-2736-9572-6003-E24774A4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2" y="2231086"/>
            <a:ext cx="78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0BC4-CB5A-6C6C-AF5E-DAFB0BF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54C0-80DA-7F3B-C358-A290E0D3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Intersection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intersection()</a:t>
            </a:r>
            <a:r>
              <a:rPr lang="en-US" sz="2400" b="1" dirty="0"/>
              <a:t>): </a:t>
            </a:r>
            <a:r>
              <a:rPr lang="en-US" sz="2400" dirty="0"/>
              <a:t>Returns elements that exist in </a:t>
            </a:r>
            <a:r>
              <a:rPr lang="en-US" sz="2400" b="1" dirty="0">
                <a:solidFill>
                  <a:srgbClr val="C00000"/>
                </a:solidFill>
              </a:rPr>
              <a:t>both sets (Common Element from both the sets)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Difference (</a:t>
            </a:r>
            <a:r>
              <a:rPr lang="en-US" sz="2400" b="1" dirty="0">
                <a:solidFill>
                  <a:srgbClr val="C00000"/>
                </a:solidFill>
              </a:rPr>
              <a:t>- </a:t>
            </a:r>
            <a:r>
              <a:rPr lang="en-US" sz="2400" b="1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difference()</a:t>
            </a:r>
            <a:r>
              <a:rPr lang="en-US" sz="2400" b="1" dirty="0"/>
              <a:t>): </a:t>
            </a:r>
            <a:r>
              <a:rPr lang="en-US" sz="2400" dirty="0"/>
              <a:t>Returns elements that </a:t>
            </a:r>
            <a:r>
              <a:rPr lang="en-US" sz="2400" b="1" dirty="0"/>
              <a:t>exist only in the first set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027-F3DC-B943-DFE7-CEF8336F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6" y="1656771"/>
            <a:ext cx="7838095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FA2B-F11E-BF90-0E87-7B748B6F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9651"/>
            <a:ext cx="10805626" cy="14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2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B9F8-25DE-FFBF-FBBE-DC5B21B2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7F0-716A-9C5F-5AD6-DD21EB2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9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unique elements </a:t>
            </a:r>
            <a:r>
              <a:rPr lang="en-US" sz="2800" dirty="0"/>
              <a:t>(e.g., removing duplicates from a list).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performing </a:t>
            </a:r>
            <a:r>
              <a:rPr lang="en-US" sz="2800" b="1" dirty="0"/>
              <a:t>set operations </a:t>
            </a:r>
            <a:r>
              <a:rPr lang="en-US" sz="2800" dirty="0"/>
              <a:t>like </a:t>
            </a:r>
            <a:r>
              <a:rPr lang="en-US" sz="2800" b="1" dirty="0">
                <a:solidFill>
                  <a:srgbClr val="C00000"/>
                </a:solidFill>
              </a:rPr>
              <a:t>union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intersection</a:t>
            </a:r>
            <a:r>
              <a:rPr lang="en-US" sz="2800" dirty="0"/>
              <a:t>, or </a:t>
            </a:r>
            <a:r>
              <a:rPr lang="en-US" sz="2800" b="1" dirty="0">
                <a:solidFill>
                  <a:srgbClr val="C00000"/>
                </a:solidFill>
              </a:rPr>
              <a:t>difference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</a:t>
            </a:r>
            <a:r>
              <a:rPr lang="en-US" sz="2800" b="1" dirty="0">
                <a:solidFill>
                  <a:srgbClr val="C00000"/>
                </a:solidFill>
              </a:rPr>
              <a:t>checking membership </a:t>
            </a:r>
            <a:r>
              <a:rPr lang="en-US" sz="2800" dirty="0"/>
              <a:t>(x in set is faster than x in list).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14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0934-3D17-7EAD-8B40-53ECA14C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98E5-9B7D-8DA8-6080-77DABA7C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Mapping Types: </a:t>
            </a:r>
            <a:r>
              <a:rPr lang="en-US" sz="2800" b="1" dirty="0"/>
              <a:t>Dictionaries(</a:t>
            </a:r>
            <a:r>
              <a:rPr lang="en-US" sz="2800" b="1" dirty="0" err="1"/>
              <a:t>Dict</a:t>
            </a:r>
            <a:r>
              <a:rPr lang="en-US" sz="2800" b="1" dirty="0"/>
              <a:t>) in Python: </a:t>
            </a:r>
          </a:p>
          <a:p>
            <a:pPr marL="0" indent="0">
              <a:buNone/>
            </a:pPr>
            <a:r>
              <a:rPr lang="en-US" sz="2400" dirty="0"/>
              <a:t>Mappings store data in </a:t>
            </a:r>
            <a:r>
              <a:rPr lang="en-US" sz="2400" b="1" dirty="0"/>
              <a:t>key-value pairs. </a:t>
            </a:r>
            <a:r>
              <a:rPr lang="en-US" sz="2400" dirty="0"/>
              <a:t>A dictionary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dirty="0"/>
              <a:t>)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key-value</a:t>
            </a:r>
            <a:r>
              <a:rPr lang="en-US" sz="2400" dirty="0"/>
              <a:t> based data structure in Python. It is widely used for </a:t>
            </a:r>
            <a:r>
              <a:rPr lang="en-US" sz="2400" b="1" dirty="0"/>
              <a:t>storing</a:t>
            </a:r>
            <a:r>
              <a:rPr lang="en-US" sz="2400" dirty="0"/>
              <a:t> and </a:t>
            </a:r>
            <a:r>
              <a:rPr lang="en-US" sz="2400" b="1" dirty="0"/>
              <a:t>retrieving</a:t>
            </a:r>
            <a:r>
              <a:rPr lang="en-US" sz="2400" dirty="0"/>
              <a:t> data </a:t>
            </a:r>
            <a:r>
              <a:rPr lang="en-US" sz="2400" b="1" dirty="0">
                <a:solidFill>
                  <a:srgbClr val="C00000"/>
                </a:solidFill>
              </a:rPr>
              <a:t>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  <a:r>
              <a:rPr lang="en-US" sz="2400" dirty="0"/>
              <a:t>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Characteristics of Dictionaries:</a:t>
            </a:r>
          </a:p>
          <a:p>
            <a:r>
              <a:rPr lang="en-US" sz="2400" b="1" dirty="0"/>
              <a:t>Key-Value Pairs </a:t>
            </a:r>
            <a:r>
              <a:rPr lang="en-US" sz="2400" dirty="0"/>
              <a:t>– Each element consists of a </a:t>
            </a:r>
            <a:r>
              <a:rPr lang="en-US" sz="2400" b="1" dirty="0">
                <a:solidFill>
                  <a:srgbClr val="C00000"/>
                </a:solidFill>
              </a:rPr>
              <a:t>key</a:t>
            </a:r>
            <a:r>
              <a:rPr lang="en-US" sz="2400" dirty="0"/>
              <a:t> and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 Must Be Unique </a:t>
            </a:r>
            <a:r>
              <a:rPr lang="en-US" sz="2400" dirty="0"/>
              <a:t>– </a:t>
            </a:r>
            <a:r>
              <a:rPr lang="en-US" sz="2400" b="1" dirty="0"/>
              <a:t>Duplicate</a:t>
            </a:r>
            <a:r>
              <a:rPr lang="en-US" sz="2400" dirty="0"/>
              <a:t> </a:t>
            </a:r>
            <a:r>
              <a:rPr lang="en-US" sz="2400" b="1" dirty="0"/>
              <a:t>keys</a:t>
            </a:r>
            <a:r>
              <a:rPr lang="en-US" sz="2400" dirty="0"/>
              <a:t> are not allowed.</a:t>
            </a:r>
          </a:p>
          <a:p>
            <a:r>
              <a:rPr lang="en-US" sz="2400" b="1" dirty="0"/>
              <a:t>Mutable </a:t>
            </a:r>
            <a:r>
              <a:rPr lang="en-US" sz="2400" dirty="0"/>
              <a:t>– You can modify, add, or remove key-value pairs.</a:t>
            </a:r>
          </a:p>
          <a:p>
            <a:r>
              <a:rPr lang="en-US" sz="2400" b="1" dirty="0"/>
              <a:t>Unordered (Before Python 3.7) </a:t>
            </a:r>
            <a:r>
              <a:rPr lang="en-US" sz="2400" dirty="0"/>
              <a:t>– In Python 3.7+, </a:t>
            </a:r>
            <a:r>
              <a:rPr lang="en-US" sz="2400" b="1" dirty="0">
                <a:solidFill>
                  <a:srgbClr val="C00000"/>
                </a:solidFill>
              </a:rPr>
              <a:t>dictionaries maintain </a:t>
            </a:r>
            <a:r>
              <a:rPr lang="en-US" sz="2400" dirty="0"/>
              <a:t>insertion order.</a:t>
            </a:r>
          </a:p>
          <a:p>
            <a:r>
              <a:rPr lang="en-US" sz="2400" b="1" dirty="0"/>
              <a:t>Fast Lookup </a:t>
            </a:r>
            <a:r>
              <a:rPr lang="en-US" sz="2400" dirty="0"/>
              <a:t>– Dictionary lookup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[key]</a:t>
            </a:r>
            <a:r>
              <a:rPr lang="en-US" sz="2400" dirty="0"/>
              <a:t>) is faster than searching in a list.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369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0DCD-1A88-223D-8DEB-D2F1A9E8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EB25-50FE-E28D-739E-C538CFFE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Dictionary:</a:t>
            </a:r>
          </a:p>
          <a:p>
            <a:pPr marL="0" indent="0">
              <a:buNone/>
            </a:pPr>
            <a:r>
              <a:rPr lang="en-US" sz="2400" dirty="0"/>
              <a:t>Dictionaries are created using </a:t>
            </a:r>
            <a:r>
              <a:rPr lang="en-US" sz="2400" b="1" dirty="0"/>
              <a:t>curly braces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b="1" dirty="0"/>
              <a:t> </a:t>
            </a:r>
            <a:r>
              <a:rPr lang="en-US" sz="2400" dirty="0"/>
              <a:t>or the 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58CE-50A9-2CA6-C315-539296F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3" y="1779437"/>
            <a:ext cx="9845576" cy="46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6D40-4254-87FC-C287-80697A2A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0F2-1D2D-AE54-5B75-1C62C50F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Dictionary Elements: </a:t>
            </a:r>
            <a:r>
              <a:rPr lang="en-US" sz="2400" dirty="0"/>
              <a:t>You can access dictionary values </a:t>
            </a:r>
            <a:r>
              <a:rPr lang="en-US" sz="2400" b="1" dirty="0">
                <a:solidFill>
                  <a:srgbClr val="C00000"/>
                </a:solidFill>
              </a:rPr>
              <a:t>using keys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🔹 get() </a:t>
            </a:r>
            <a:r>
              <a:rPr lang="en-US" sz="2400" dirty="0"/>
              <a:t>is </a:t>
            </a:r>
            <a:r>
              <a:rPr lang="en-US" sz="2400" b="1" dirty="0"/>
              <a:t>preferred</a:t>
            </a:r>
            <a:r>
              <a:rPr lang="en-US" sz="2400" dirty="0"/>
              <a:t> over </a:t>
            </a:r>
            <a:r>
              <a:rPr lang="en-US" sz="2400" b="1" dirty="0" err="1"/>
              <a:t>dict</a:t>
            </a:r>
            <a:r>
              <a:rPr lang="en-US" sz="2400" b="1" dirty="0"/>
              <a:t>[key] </a:t>
            </a:r>
            <a:r>
              <a:rPr lang="en-US" sz="2400" dirty="0"/>
              <a:t>because it </a:t>
            </a:r>
            <a:r>
              <a:rPr lang="en-US" sz="2400" b="1" dirty="0">
                <a:solidFill>
                  <a:srgbClr val="C00000"/>
                </a:solidFill>
              </a:rPr>
              <a:t>avoids errors </a:t>
            </a:r>
            <a:r>
              <a:rPr lang="en-US" sz="2400" dirty="0"/>
              <a:t>if the key does not exist.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E4204-E7EC-7BDF-C733-ED39FFF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3" y="1635656"/>
            <a:ext cx="6752381" cy="12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90936-DE69-DC8A-3889-E9001FF4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0" y="4433219"/>
            <a:ext cx="101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4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2D2-80EA-C6B7-2941-CD4B580E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3CF7-20DC-D73C-80B5-EEF8EAE5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&amp; Updating Dictionary Elements:</a:t>
            </a:r>
          </a:p>
          <a:p>
            <a:pPr marL="0" indent="0">
              <a:buNone/>
            </a:pPr>
            <a:r>
              <a:rPr lang="en-US" sz="2400" dirty="0"/>
              <a:t>Dictionaries are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so 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 </a:t>
            </a:r>
            <a:r>
              <a:rPr lang="en-US" sz="2400" b="1" dirty="0"/>
              <a:t>key-value pairs.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77BB-AF06-38D8-0874-EE7289D8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4"/>
          <a:stretch/>
        </p:blipFill>
        <p:spPr>
          <a:xfrm>
            <a:off x="595970" y="2003037"/>
            <a:ext cx="11000060" cy="36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5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7D42-B6D9-27D9-6C54-ECAE01FC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4D71-FAB6-B806-230D-743E547B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C00000"/>
                </a:solidFill>
              </a:rPr>
              <a:t>Removing</a:t>
            </a:r>
            <a:r>
              <a:rPr lang="en-IN" sz="2800" b="1" dirty="0"/>
              <a:t> Dictionary Elements:</a:t>
            </a:r>
          </a:p>
          <a:p>
            <a:pPr marL="0" indent="0">
              <a:buNone/>
            </a:pPr>
            <a:endParaRPr lang="en-IN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129831-40BF-E191-0AF7-C7C5BAAC94C6}"/>
              </a:ext>
            </a:extLst>
          </p:cNvPr>
          <p:cNvGraphicFramePr>
            <a:graphicFrameLocks noGrp="1"/>
          </p:cNvGraphicFramePr>
          <p:nvPr/>
        </p:nvGraphicFramePr>
        <p:xfrm>
          <a:off x="777240" y="1704005"/>
          <a:ext cx="10166668" cy="416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9703">
                  <a:extLst>
                    <a:ext uri="{9D8B030D-6E8A-4147-A177-3AD203B41FA5}">
                      <a16:colId xmlns:a16="http://schemas.microsoft.com/office/drawing/2014/main" val="1553279436"/>
                    </a:ext>
                  </a:extLst>
                </a:gridCol>
                <a:gridCol w="6556965">
                  <a:extLst>
                    <a:ext uri="{9D8B030D-6E8A-4147-A177-3AD203B41FA5}">
                      <a16:colId xmlns:a16="http://schemas.microsoft.com/office/drawing/2014/main" val="2926313832"/>
                    </a:ext>
                  </a:extLst>
                </a:gridCol>
              </a:tblGrid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Method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Description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380385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pop(key)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Removes</a:t>
                      </a:r>
                      <a:r>
                        <a:rPr lang="en-IN" sz="2800" kern="100" dirty="0">
                          <a:effectLst/>
                        </a:rPr>
                        <a:t> and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returns</a:t>
                      </a:r>
                      <a:r>
                        <a:rPr lang="en-IN" sz="2800" kern="100" dirty="0">
                          <a:effectLst/>
                        </a:rPr>
                        <a:t> the </a:t>
                      </a:r>
                      <a:r>
                        <a:rPr lang="en-IN" sz="2800" b="1" kern="100" dirty="0">
                          <a:effectLst/>
                        </a:rPr>
                        <a:t>value of the key</a:t>
                      </a:r>
                      <a:endParaRPr lang="en-IN" sz="2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250680"/>
                  </a:ext>
                </a:extLst>
              </a:tr>
              <a:tr h="1405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 err="1">
                          <a:effectLst/>
                        </a:rPr>
                        <a:t>popitem</a:t>
                      </a:r>
                      <a:r>
                        <a:rPr lang="en-IN" sz="2800" kern="100" dirty="0">
                          <a:effectLst/>
                        </a:rPr>
                        <a:t>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and returns the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last inserted key-value pair </a:t>
                      </a:r>
                      <a:r>
                        <a:rPr lang="en-IN" sz="2800" kern="100" dirty="0">
                          <a:effectLst/>
                        </a:rPr>
                        <a:t>(Python 3.7+)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09416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del dict[key]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Deletes</a:t>
                      </a:r>
                      <a:r>
                        <a:rPr lang="en-IN" sz="2800" kern="100" dirty="0">
                          <a:effectLst/>
                        </a:rPr>
                        <a:t> a specific key-value pair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62154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clear()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all elements </a:t>
                      </a:r>
                      <a:r>
                        <a:rPr lang="en-IN" sz="2800" kern="100" dirty="0">
                          <a:effectLst/>
                        </a:rPr>
                        <a:t>from the dictionary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27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318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106C-90D2-EC8D-9F41-CD0F778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D582-86A7-961E-0BF6-DB30EB5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337457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8EBA-1DE2-BE9A-0FF9-686710AE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2" y="786857"/>
            <a:ext cx="10374086" cy="57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79FB-8E63-BFFF-B4ED-4A8518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7C6B-BB81-06DE-72C6-AC47EECC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Looping Through a Dictionary: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Keys</a:t>
            </a:r>
            <a:r>
              <a:rPr lang="en-IN" sz="2400" b="1" dirty="0"/>
              <a:t>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7DC0-C2A7-FD23-7335-5DD9EBB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43" y="1783352"/>
            <a:ext cx="5178485" cy="179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3914D-DB5F-9D83-5D46-D78F8A5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3" y="4374838"/>
            <a:ext cx="5764248" cy="19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0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9ACB-B5B7-1EEC-889E-7CD572D2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F1D-D715-9FB0-4726-AFC402B1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Loop Through Key-Value Pairs: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8DFA-8601-A740-1EC2-BFFB873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09" y="1478323"/>
            <a:ext cx="7295238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9A49-869C-8D82-1487-6453762B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35E0-353B-3176-90E3-1B2C7EE1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5" y="1066800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Dictionaries?</a:t>
            </a:r>
          </a:p>
          <a:p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fast lookups by key </a:t>
            </a:r>
            <a:r>
              <a:rPr lang="en-US" sz="2800" dirty="0"/>
              <a:t>(O(1) time complexity).</a:t>
            </a:r>
          </a:p>
          <a:p>
            <a:r>
              <a:rPr lang="en-US" sz="2800" dirty="0"/>
              <a:t>When storing </a:t>
            </a:r>
            <a:r>
              <a:rPr lang="en-US" sz="2800" b="1" dirty="0">
                <a:solidFill>
                  <a:srgbClr val="C00000"/>
                </a:solidFill>
              </a:rPr>
              <a:t>key-value data </a:t>
            </a:r>
            <a:r>
              <a:rPr lang="en-US" sz="2800" dirty="0"/>
              <a:t>(e.g., JSON responses, configurations).</a:t>
            </a:r>
          </a:p>
          <a:p>
            <a:r>
              <a:rPr lang="en-US" sz="2800" dirty="0"/>
              <a:t>When working with </a:t>
            </a:r>
            <a:r>
              <a:rPr lang="en-US" sz="2800" b="1" dirty="0">
                <a:solidFill>
                  <a:srgbClr val="C00000"/>
                </a:solidFill>
              </a:rPr>
              <a:t>structured data </a:t>
            </a:r>
            <a:r>
              <a:rPr lang="en-US" sz="2800" dirty="0"/>
              <a:t>like user details, product catalogs,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3943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is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dirty="0"/>
              <a:t>is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is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Using is with </a:t>
            </a:r>
            <a:r>
              <a:rPr lang="en-US" sz="2800" b="1" dirty="0">
                <a:solidFill>
                  <a:srgbClr val="002060"/>
                </a:solidFill>
              </a:rPr>
              <a:t>Singletons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2060"/>
                </a:solidFill>
              </a:rPr>
              <a:t>Singleton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design pattern </a:t>
            </a:r>
            <a:r>
              <a:rPr lang="en-US" sz="2400" dirty="0"/>
              <a:t>that ensures </a:t>
            </a:r>
            <a:r>
              <a:rPr lang="en-US" sz="2400" b="1" dirty="0"/>
              <a:t>a class has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only one instance </a:t>
            </a:r>
            <a:r>
              <a:rPr lang="en-US" sz="2400" b="1" dirty="0"/>
              <a:t>throughout the program</a:t>
            </a:r>
            <a:r>
              <a:rPr lang="en-US" sz="2400" dirty="0"/>
              <a:t>, and provides a single global point of access to it.</a:t>
            </a:r>
          </a:p>
          <a:p>
            <a:pPr marL="0" indent="0">
              <a:buNone/>
            </a:pPr>
            <a:r>
              <a:rPr lang="en-US" sz="2400" dirty="0"/>
              <a:t>None is a </a:t>
            </a:r>
            <a:r>
              <a:rPr lang="en-US" sz="2400" dirty="0" err="1"/>
              <a:t>singletone</a:t>
            </a:r>
            <a:r>
              <a:rPr lang="en-US" sz="2400" dirty="0"/>
              <a:t> as internally, Python creates only one instance of </a:t>
            </a:r>
            <a:r>
              <a:rPr lang="en-US" sz="2400" dirty="0" err="1"/>
              <a:t>NoneType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Whenever you write None anywhere in your code, it always points to the same object.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65" y="3425938"/>
            <a:ext cx="7356374" cy="22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A4-B161-1EA1-4B40-C27470A5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EEBB-ABF0-347B-BC84-F96E19A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F156E-3F4E-0260-A392-BBCFC29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2325938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03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is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Mandatory: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5750B-A4FA-10F4-19FE-10D9C24A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643455"/>
            <a:ext cx="10123714" cy="35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46064"/>
              </p:ext>
            </p:extLst>
          </p:nvPr>
        </p:nvGraphicFramePr>
        <p:xfrm>
          <a:off x="864888" y="2352953"/>
          <a:ext cx="9501984" cy="3824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Integer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Floating-point number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Dictionary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Boolean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59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b) 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float(5) → 5.0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int(3.14)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float("3.14") → 3.14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7"/>
            <a:ext cx="10659110" cy="5943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200913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680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2. Looping Statements:</a:t>
            </a:r>
          </a:p>
          <a:p>
            <a:pPr marL="0" indent="0">
              <a:buNone/>
            </a:pPr>
            <a:r>
              <a:rPr lang="en-US" sz="2800" dirty="0"/>
              <a:t>Looping statements in Python allow you to </a:t>
            </a:r>
            <a:r>
              <a:rPr lang="en-US" sz="28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800" dirty="0"/>
              <a:t>, either for a </a:t>
            </a:r>
            <a:r>
              <a:rPr lang="en-US" sz="28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r>
              <a:rPr lang="en-US" sz="28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while Loop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Additionally</a:t>
            </a:r>
            <a:r>
              <a:rPr lang="en-US" sz="2800" dirty="0"/>
              <a:t>, Python supports </a:t>
            </a:r>
            <a:r>
              <a:rPr lang="en-US" sz="2800" b="1" dirty="0">
                <a:solidFill>
                  <a:srgbClr val="C00000"/>
                </a:solidFill>
              </a:rPr>
              <a:t>jump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statements</a:t>
            </a:r>
            <a:r>
              <a:rPr lang="en-US" sz="2800" dirty="0"/>
              <a:t> (</a:t>
            </a:r>
            <a:r>
              <a:rPr lang="en-US" sz="2800" b="1" dirty="0"/>
              <a:t>break</a:t>
            </a:r>
            <a:r>
              <a:rPr lang="en-US" sz="2800" dirty="0"/>
              <a:t>, </a:t>
            </a:r>
            <a:r>
              <a:rPr lang="en-US" sz="2800" b="1" dirty="0"/>
              <a:t>continue</a:t>
            </a:r>
            <a:r>
              <a:rPr lang="en-US" sz="2800" dirty="0"/>
              <a:t>, and </a:t>
            </a:r>
            <a:r>
              <a:rPr lang="en-US" sz="2800" b="1" dirty="0"/>
              <a:t>pass</a:t>
            </a:r>
            <a:r>
              <a:rPr lang="en-US" sz="2800" dirty="0"/>
              <a:t>) </a:t>
            </a:r>
            <a:r>
              <a:rPr lang="en-US" sz="28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break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continue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pass</a:t>
            </a:r>
            <a:r>
              <a:rPr lang="en-US" sz="2400" dirty="0"/>
              <a:t>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✅ 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4" y="3158324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 dirty="0"/>
              <a:t>3.5 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Key Points About return:</a:t>
            </a:r>
          </a:p>
          <a:p>
            <a:pPr marL="0" indent="0">
              <a:buNone/>
            </a:pPr>
            <a:r>
              <a:rPr lang="en-US" sz="2400" dirty="0"/>
              <a:t>✔ A function </a:t>
            </a:r>
            <a:r>
              <a:rPr lang="en-US" sz="2400" b="1" dirty="0"/>
              <a:t>can return any data type </a:t>
            </a:r>
            <a:r>
              <a:rPr lang="en-US" sz="2400" dirty="0"/>
              <a:t>(int, float, string, list, tuple, </a:t>
            </a:r>
            <a:r>
              <a:rPr lang="en-US" sz="2400" dirty="0" err="1"/>
              <a:t>dict</a:t>
            </a:r>
            <a:r>
              <a:rPr lang="en-US" sz="2400" dirty="0"/>
              <a:t>, etc.).</a:t>
            </a:r>
          </a:p>
          <a:p>
            <a:pPr marL="0" indent="0">
              <a:buNone/>
            </a:pPr>
            <a:r>
              <a:rPr lang="en-US" sz="2400" dirty="0"/>
              <a:t>✔ A function can </a:t>
            </a:r>
            <a:r>
              <a:rPr lang="en-US" sz="2400" b="1" dirty="0">
                <a:solidFill>
                  <a:srgbClr val="C00000"/>
                </a:solidFill>
              </a:rPr>
              <a:t>return multiple values </a:t>
            </a:r>
            <a:r>
              <a:rPr lang="en-US" sz="2400" dirty="0"/>
              <a:t>as a tuple.</a:t>
            </a:r>
          </a:p>
          <a:p>
            <a:pPr marL="0" indent="0">
              <a:buNone/>
            </a:pPr>
            <a:r>
              <a:rPr lang="en-US" sz="2400" dirty="0"/>
              <a:t>✔ If no return is specified, the function returns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69" y="1195805"/>
            <a:ext cx="8174760" cy="27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 greet() has </a:t>
            </a:r>
            <a:r>
              <a:rPr lang="en-US" sz="2800" b="1" dirty="0">
                <a:solidFill>
                  <a:srgbClr val="C00000"/>
                </a:solidFill>
              </a:rPr>
              <a:t>no return statement</a:t>
            </a:r>
            <a:r>
              <a:rPr lang="en-US" sz="28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Void Functions:</a:t>
            </a:r>
          </a:p>
          <a:p>
            <a:pPr marL="0" indent="0">
              <a:buNone/>
            </a:pPr>
            <a:r>
              <a:rPr lang="en-US" sz="28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800" dirty="0"/>
              <a:t>✔ It is used for side effects like printing, modifying global variables, writing to a file,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Scope and Lifetime of Variables: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Lifetime of a Variable:</a:t>
            </a:r>
          </a:p>
          <a:p>
            <a:pPr marL="0" indent="0">
              <a:buNone/>
            </a:pPr>
            <a:r>
              <a:rPr lang="en-US" sz="2800" dirty="0"/>
              <a:t>The lifetime of a variable is the </a:t>
            </a:r>
            <a:r>
              <a:rPr lang="en-US" sz="28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Lifetime:</a:t>
            </a:r>
          </a:p>
          <a:p>
            <a:pPr marL="0" indent="0">
              <a:buNone/>
            </a:pPr>
            <a:r>
              <a:rPr lang="en-US" sz="2800" dirty="0"/>
              <a:t>✔ Local variables exist </a:t>
            </a:r>
            <a:r>
              <a:rPr lang="en-US" sz="28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Global variables exist </a:t>
            </a:r>
            <a:r>
              <a:rPr lang="en-US" sz="2800" b="1" dirty="0">
                <a:solidFill>
                  <a:srgbClr val="C00000"/>
                </a:solidFill>
              </a:rPr>
              <a:t>as long as the program runs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When a function ends, </a:t>
            </a:r>
            <a:r>
              <a:rPr lang="en-US" sz="28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 Lifetime of a Local Variable</a:t>
            </a:r>
            <a:r>
              <a:rPr lang="en-IN" sz="2800" b="1" dirty="0"/>
              <a:t>: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593291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Positional arguments </a:t>
            </a:r>
            <a:r>
              <a:rPr lang="en-US" sz="2800" b="1" dirty="0"/>
              <a:t>must appear </a:t>
            </a:r>
            <a:r>
              <a:rPr lang="en-US" sz="2800" b="1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sz="2800" b="1" dirty="0"/>
              <a:t>keyword arguments</a:t>
            </a:r>
            <a:r>
              <a:rPr lang="en-US" sz="2800" dirty="0"/>
              <a:t>.</a:t>
            </a:r>
            <a:endParaRPr lang="en-IN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b="1" dirty="0" err="1"/>
              <a:t>args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b="1" dirty="0" err="1"/>
              <a:t>kwargs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2. **</a:t>
            </a:r>
            <a:r>
              <a:rPr lang="en-US" sz="3200" b="1" dirty="0" err="1"/>
              <a:t>kwargs</a:t>
            </a:r>
            <a:r>
              <a:rPr lang="en-US" sz="3200" b="1" dirty="0"/>
              <a:t> (Keyword Arguments):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allows you to pass a </a:t>
            </a:r>
            <a:r>
              <a:rPr lang="en-US" sz="2800" b="1" dirty="0"/>
              <a:t>variable number </a:t>
            </a:r>
            <a:r>
              <a:rPr lang="en-US" sz="2800" b="1" dirty="0">
                <a:solidFill>
                  <a:srgbClr val="C00000"/>
                </a:solidFill>
              </a:rPr>
              <a:t>of keyword arguments </a:t>
            </a:r>
            <a:r>
              <a:rPr lang="en-US" sz="2800" dirty="0"/>
              <a:t>(</a:t>
            </a:r>
            <a:r>
              <a:rPr lang="en-US" sz="2800" b="1" dirty="0"/>
              <a:t>key-value pairs</a:t>
            </a:r>
            <a:r>
              <a:rPr lang="en-US" sz="2800" dirty="0"/>
              <a:t>) to a function.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keyword arguments into a </a:t>
            </a:r>
            <a:r>
              <a:rPr lang="en-US" sz="2800" b="1" dirty="0"/>
              <a:t>dictionary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Syntax: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immutable (cannot be changed after creation use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b="1" dirty="0"/>
              <a:t>(</a:t>
            </a:r>
            <a:r>
              <a:rPr lang="en-US" sz="2400" b="1" dirty="0" err="1"/>
              <a:t>var_name</a:t>
            </a:r>
            <a:r>
              <a:rPr lang="en-US" sz="2400" b="1" dirty="0"/>
              <a:t>) </a:t>
            </a:r>
            <a:r>
              <a:rPr lang="en-US" sz="2400" dirty="0"/>
              <a:t>to check).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</a:t>
            </a:r>
            <a:r>
              <a:rPr lang="en-US" sz="2400" b="1" dirty="0"/>
              <a:t>size only </a:t>
            </a:r>
            <a:r>
              <a:rPr lang="en-US" sz="2400" b="1" dirty="0">
                <a:solidFill>
                  <a:srgbClr val="FF0000"/>
                </a:solidFill>
              </a:rPr>
              <a:t>limited</a:t>
            </a:r>
            <a:r>
              <a:rPr lang="en-US" sz="2400" b="1" dirty="0"/>
              <a:t> by memory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/>
              <a:t>Represents the </a:t>
            </a:r>
            <a:r>
              <a:rPr lang="en-US" sz="2400" b="1">
                <a:solidFill>
                  <a:srgbClr val="C00000"/>
                </a:solidFill>
              </a:rPr>
              <a:t>absence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of</a:t>
            </a:r>
            <a:r>
              <a:rPr lang="en-US" sz="2400"/>
              <a:t> a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 or a </a:t>
            </a:r>
            <a:r>
              <a:rPr lang="en-US" sz="2400" b="1">
                <a:solidFill>
                  <a:srgbClr val="C00000"/>
                </a:solidFill>
              </a:rPr>
              <a:t>null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.</a:t>
            </a:r>
          </a:p>
          <a:p>
            <a:r>
              <a:rPr lang="en-US" sz="2400"/>
              <a:t>Denoted by the </a:t>
            </a:r>
            <a:r>
              <a:rPr lang="en-US" sz="2400" b="1"/>
              <a:t>keyword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None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cannot be changed </a:t>
            </a:r>
            <a:r>
              <a:rPr lang="en-US" sz="2400" dirty="0"/>
              <a:t>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568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7E55-C673-353F-C9DA-5E6A5F0F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and Storing Strings:</a:t>
            </a:r>
          </a:p>
          <a:p>
            <a:pPr marL="0" indent="0">
              <a:buNone/>
            </a:pPr>
            <a:r>
              <a:rPr lang="en-US" sz="2400" dirty="0"/>
              <a:t>Python, strings are sequences of characters used to </a:t>
            </a:r>
            <a:r>
              <a:rPr lang="en-US" sz="2400" b="1" dirty="0">
                <a:solidFill>
                  <a:srgbClr val="C00000"/>
                </a:solidFill>
              </a:rPr>
              <a:t>store text data</a:t>
            </a:r>
            <a:r>
              <a:rPr lang="en-US" sz="2400" dirty="0"/>
              <a:t>. They are </a:t>
            </a:r>
            <a:r>
              <a:rPr lang="en-US" sz="2400" b="1" dirty="0"/>
              <a:t>immutable</a:t>
            </a:r>
            <a:r>
              <a:rPr lang="en-US" sz="2400" dirty="0"/>
              <a:t>, meaning they cannot be changed after creation. </a:t>
            </a:r>
          </a:p>
          <a:p>
            <a:pPr marL="0" indent="0">
              <a:buNone/>
            </a:pPr>
            <a:r>
              <a:rPr lang="en-US" sz="2400" dirty="0"/>
              <a:t>Python provides multiple ways to </a:t>
            </a:r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store</a:t>
            </a:r>
            <a:r>
              <a:rPr lang="en-US" sz="2400" dirty="0"/>
              <a:t>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Creating Strings:</a:t>
            </a:r>
          </a:p>
          <a:p>
            <a:pPr marL="0" indent="0">
              <a:buNone/>
            </a:pPr>
            <a:r>
              <a:rPr lang="en-US" sz="2400" dirty="0"/>
              <a:t>Strings in Python can be created using:</a:t>
            </a:r>
          </a:p>
          <a:p>
            <a:r>
              <a:rPr lang="en-US" sz="2400" dirty="0"/>
              <a:t>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</a:t>
            </a:r>
          </a:p>
          <a:p>
            <a:r>
              <a:rPr lang="en-US" sz="2400" dirty="0"/>
              <a:t>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</a:t>
            </a:r>
          </a:p>
          <a:p>
            <a:r>
              <a:rPr lang="en-US" sz="2400" dirty="0"/>
              <a:t>Triple quotes (</a:t>
            </a:r>
            <a:r>
              <a:rPr lang="en-US" sz="2400" b="1" dirty="0">
                <a:solidFill>
                  <a:srgbClr val="C00000"/>
                </a:solidFill>
              </a:rPr>
              <a:t>'''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 (for multi-line strings)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61F-B66D-F090-2BC1-D88D58E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7642-2D11-D974-6C15-EDD8A14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Creating Strings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C643-357C-481D-7783-60210D4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9" y="1633714"/>
            <a:ext cx="6661629" cy="32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91BC-656C-A479-4FF2-AD81F31F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A75AA-DBE8-48AB-9358-5154D180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2. Storing Strings in Variables:</a:t>
            </a:r>
          </a:p>
          <a:p>
            <a:pPr marL="0" indent="0">
              <a:buNone/>
            </a:pPr>
            <a:r>
              <a:rPr lang="en-US" sz="2400" dirty="0"/>
              <a:t>Strings are stored as </a:t>
            </a:r>
            <a:r>
              <a:rPr lang="en-US" sz="2400" b="1" dirty="0">
                <a:solidFill>
                  <a:srgbClr val="C00000"/>
                </a:solidFill>
              </a:rPr>
              <a:t>objects</a:t>
            </a:r>
            <a:r>
              <a:rPr lang="en-US" sz="2400" dirty="0"/>
              <a:t> in memory and assigned to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AF55-7208-52ED-B722-E0D83D9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2286143"/>
            <a:ext cx="9605965" cy="25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F114-10DD-94CF-D666-A409AC15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06D8-E5EB-3EB5-8541-37F83501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4144"/>
            <a:ext cx="1065911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Basic String Operations:</a:t>
            </a:r>
          </a:p>
          <a:p>
            <a:pPr marL="0" indent="0">
              <a:buNone/>
            </a:pPr>
            <a:r>
              <a:rPr lang="en-US" sz="2400" dirty="0"/>
              <a:t>Python provides various </a:t>
            </a:r>
            <a:r>
              <a:rPr lang="en-US" sz="2400" b="1" dirty="0"/>
              <a:t>operations</a:t>
            </a:r>
            <a:r>
              <a:rPr lang="en-US" sz="2400" dirty="0"/>
              <a:t> for working with strings, including </a:t>
            </a:r>
            <a:r>
              <a:rPr lang="en-US" sz="2400" b="1" dirty="0">
                <a:solidFill>
                  <a:srgbClr val="C00000"/>
                </a:solidFill>
              </a:rPr>
              <a:t>concatenation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repetition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searching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formatting</a:t>
            </a:r>
            <a:r>
              <a:rPr lang="en-US" sz="2400" dirty="0"/>
              <a:t>. Strings in Python are </a:t>
            </a:r>
            <a:r>
              <a:rPr lang="en-US" sz="2400" b="1" dirty="0"/>
              <a:t>immutable</a:t>
            </a:r>
            <a:r>
              <a:rPr lang="en-US" sz="2400" dirty="0"/>
              <a:t>, meaning their values cannot be changed after creation.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Concatenation</a:t>
            </a:r>
            <a:r>
              <a:rPr lang="en-US" sz="2400" dirty="0"/>
              <a:t> (+)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Repetition</a:t>
            </a:r>
            <a:r>
              <a:rPr lang="en-US" sz="2400" dirty="0"/>
              <a:t> (*)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Indexing</a:t>
            </a:r>
            <a:r>
              <a:rPr lang="en-US" sz="2400" dirty="0"/>
              <a:t> ([]):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Slicing</a:t>
            </a:r>
            <a:r>
              <a:rPr lang="en-US" sz="2400" dirty="0"/>
              <a:t> ([:]) </a:t>
            </a:r>
          </a:p>
          <a:p>
            <a:pPr marL="457200" indent="-457200">
              <a:buAutoNum type="arabicPeriod"/>
            </a:pPr>
            <a:r>
              <a:rPr lang="en-US" sz="2400" dirty="0"/>
              <a:t>Checking </a:t>
            </a:r>
            <a:r>
              <a:rPr lang="en-US" sz="2400" b="1" dirty="0"/>
              <a:t>Substring</a:t>
            </a:r>
            <a:r>
              <a:rPr lang="en-US" sz="2400" dirty="0"/>
              <a:t> (in, not in)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4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8EF2-663B-4277-19EB-FD9DFF3A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E0-660D-F7AF-8349-988FA64A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String Concatenation (+):</a:t>
            </a:r>
          </a:p>
          <a:p>
            <a:pPr marL="0" indent="0">
              <a:buNone/>
            </a:pPr>
            <a:r>
              <a:rPr lang="en-US" sz="2400" dirty="0"/>
              <a:t>Concatenation means </a:t>
            </a:r>
            <a:r>
              <a:rPr lang="en-US" sz="2400" b="1" dirty="0">
                <a:solidFill>
                  <a:srgbClr val="C00000"/>
                </a:solidFill>
              </a:rPr>
              <a:t>joining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or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✔️</a:t>
            </a:r>
            <a:r>
              <a:rPr lang="en-US" sz="2400" dirty="0"/>
              <a:t> </a:t>
            </a:r>
            <a:r>
              <a:rPr lang="en-US" sz="2400" b="1" dirty="0"/>
              <a:t>Use Case: </a:t>
            </a:r>
            <a:r>
              <a:rPr lang="en-US" sz="2400" dirty="0"/>
              <a:t>Combining names, sentences, or messages.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65214-C0B7-F113-F7E4-32FF553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8" y="1937437"/>
            <a:ext cx="6295133" cy="22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4CB58-8024-B841-9638-D5310CE5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CEF1-4383-FBFD-6250-7F749035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Repetition (*): </a:t>
            </a:r>
            <a:r>
              <a:rPr lang="en-US" sz="2400" b="1" dirty="0">
                <a:solidFill>
                  <a:srgbClr val="C00000"/>
                </a:solidFill>
              </a:rPr>
              <a:t>Repeats</a:t>
            </a:r>
            <a:r>
              <a:rPr lang="en-US" sz="2400" b="1" dirty="0"/>
              <a:t> </a:t>
            </a:r>
            <a:r>
              <a:rPr lang="en-US" sz="2400" dirty="0"/>
              <a:t>a string </a:t>
            </a:r>
            <a:r>
              <a:rPr lang="en-US" sz="2400" b="1" dirty="0"/>
              <a:t>multiple times.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String Indexing ([]): </a:t>
            </a:r>
            <a:r>
              <a:rPr lang="en-US" sz="2400" b="1" dirty="0">
                <a:solidFill>
                  <a:srgbClr val="C00000"/>
                </a:solidFill>
              </a:rPr>
              <a:t>Accessing Characters in String </a:t>
            </a:r>
            <a:r>
              <a:rPr lang="en-US" sz="2400" dirty="0"/>
              <a:t>by </a:t>
            </a:r>
            <a:r>
              <a:rPr lang="en-US" sz="2400" b="1" dirty="0"/>
              <a:t>Index Number</a:t>
            </a:r>
          </a:p>
          <a:p>
            <a:pPr marL="0" indent="0">
              <a:buNone/>
            </a:pPr>
            <a:r>
              <a:rPr lang="en-US" sz="2400" dirty="0"/>
              <a:t>Each character in a string has an 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dirty="0"/>
              <a:t> </a:t>
            </a:r>
            <a:r>
              <a:rPr lang="en-US" sz="2400" b="1" dirty="0"/>
              <a:t>starting from 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40B4-8520-C0B5-C09C-170BD3CA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9" y="1440875"/>
            <a:ext cx="8038095" cy="1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FF434-1078-0DA4-27F2-CA6E7EC2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48" y="4626649"/>
            <a:ext cx="732380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243E-5811-C68F-C9E0-17E8F253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0240-CF09-56A6-E330-F9AE4D91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String Slicing ([:]) :</a:t>
            </a:r>
          </a:p>
          <a:p>
            <a:pPr marL="0" indent="0">
              <a:buNone/>
            </a:pPr>
            <a:r>
              <a:rPr lang="en-US" sz="2400" dirty="0"/>
              <a:t>Extracts</a:t>
            </a:r>
            <a:r>
              <a:rPr lang="en-US" sz="2400" b="1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substring</a:t>
            </a:r>
            <a:r>
              <a:rPr lang="en-US" sz="2400" dirty="0"/>
              <a:t> from a string.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9F835-04D9-6579-4FB3-F181F39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7" y="1961043"/>
            <a:ext cx="8152381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C42F-B195-E6DC-7A70-8904C077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78B3A-121F-9CC1-C4F1-940769A5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Checking Substring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 </a:t>
            </a:r>
            <a:r>
              <a:rPr lang="en-US" sz="2400" b="1" dirty="0">
                <a:solidFill>
                  <a:srgbClr val="C00000"/>
                </a:solidFill>
              </a:rPr>
              <a:t>substring exists </a:t>
            </a:r>
            <a:r>
              <a:rPr lang="en-US" sz="2400" dirty="0"/>
              <a:t>within a string.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D6231-16D9-19A8-8FB1-77CCF696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43" y="1593131"/>
            <a:ext cx="68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4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8D87-3B17-3F4C-D1EA-38D95465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8476-DA87-B6B0-DE73-1C9DD739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4" y="419740"/>
            <a:ext cx="10911435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String Methods: </a:t>
            </a:r>
            <a:r>
              <a:rPr lang="en-US" sz="2400" dirty="0"/>
              <a:t>Python provides several </a:t>
            </a:r>
            <a:r>
              <a:rPr lang="en-US" sz="2400" b="1" dirty="0"/>
              <a:t>built-in methods </a:t>
            </a:r>
            <a:r>
              <a:rPr lang="en-US" sz="2400" dirty="0"/>
              <a:t>for manipulating strings.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E0D46C-3B50-6127-2419-4558F558FB5C}"/>
              </a:ext>
            </a:extLst>
          </p:cNvPr>
          <p:cNvGraphicFramePr>
            <a:graphicFrameLocks noGrp="1"/>
          </p:cNvGraphicFramePr>
          <p:nvPr/>
        </p:nvGraphicFramePr>
        <p:xfrm>
          <a:off x="765736" y="936211"/>
          <a:ext cx="10636721" cy="540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26">
                  <a:extLst>
                    <a:ext uri="{9D8B030D-6E8A-4147-A177-3AD203B41FA5}">
                      <a16:colId xmlns:a16="http://schemas.microsoft.com/office/drawing/2014/main" val="1773201877"/>
                    </a:ext>
                  </a:extLst>
                </a:gridCol>
                <a:gridCol w="4311749">
                  <a:extLst>
                    <a:ext uri="{9D8B030D-6E8A-4147-A177-3AD203B41FA5}">
                      <a16:colId xmlns:a16="http://schemas.microsoft.com/office/drawing/2014/main" val="1897983266"/>
                    </a:ext>
                  </a:extLst>
                </a:gridCol>
                <a:gridCol w="4813646">
                  <a:extLst>
                    <a:ext uri="{9D8B030D-6E8A-4147-A177-3AD203B41FA5}">
                      <a16:colId xmlns:a16="http://schemas.microsoft.com/office/drawing/2014/main" val="88271760"/>
                    </a:ext>
                  </a:extLst>
                </a:gridCol>
              </a:tblGrid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Method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Example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6131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string length.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len("Python") → 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98333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lower()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lowercase.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"PYTHON".lower()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61803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upper()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uppercase.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"python".upper()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5426243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strip()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Removes spaces from both ends.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 hello ".strip() → "hello"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429439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replace()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Replaces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 world".replace("world", "Python") → "hello 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00682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Splits string into a list.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"apple,banana".split(",") → ['apple', 'banana']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07951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Joins list elements into a 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"-".join(['apple', 'banana']) → "apple-banana"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061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find()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index of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</a:t>
                      </a:r>
                      <a:r>
                        <a:rPr lang="en-IN" sz="2000" kern="100" dirty="0" err="1">
                          <a:effectLst/>
                        </a:rPr>
                        <a:t>hello".find</a:t>
                      </a:r>
                      <a:r>
                        <a:rPr lang="en-IN" sz="2000" kern="100" dirty="0">
                          <a:effectLst/>
                        </a:rPr>
                        <a:t>("l") → 2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909378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startswith()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starts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"hello".startswith("he") → True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9095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endswith()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ends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"hello".</a:t>
                      </a:r>
                      <a:r>
                        <a:rPr lang="en-IN" sz="2000" kern="100" dirty="0" err="1">
                          <a:effectLst/>
                        </a:rPr>
                        <a:t>endswith</a:t>
                      </a:r>
                      <a:r>
                        <a:rPr lang="en-IN" sz="2000" kern="100" dirty="0">
                          <a:effectLst/>
                        </a:rPr>
                        <a:t>("lo") → True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7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42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b="1" dirty="0"/>
              <a:t> string handling functions </a:t>
            </a:r>
            <a:r>
              <a:rPr lang="en-US" sz="2400" dirty="0"/>
              <a:t>that help in performing various operations on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len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lower() &amp; upper()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strip(), </a:t>
            </a:r>
            <a:r>
              <a:rPr lang="en-US" sz="2400" dirty="0" err="1"/>
              <a:t>lstrip</a:t>
            </a:r>
            <a:r>
              <a:rPr lang="en-US" sz="2400" dirty="0"/>
              <a:t>(), </a:t>
            </a:r>
            <a:r>
              <a:rPr lang="en-US" sz="2400" dirty="0" err="1"/>
              <a:t>rstrip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split() &amp; join()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find() &amp; index()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startswith</a:t>
            </a:r>
            <a:r>
              <a:rPr lang="en-US" sz="2400" dirty="0"/>
              <a:t>() &amp; </a:t>
            </a:r>
            <a:r>
              <a:rPr lang="en-US" sz="2400" dirty="0" err="1"/>
              <a:t>endswith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isalpha</a:t>
            </a:r>
            <a:r>
              <a:rPr lang="en-US" sz="2400" dirty="0"/>
              <a:t>(), </a:t>
            </a:r>
            <a:r>
              <a:rPr lang="en-US" sz="2400" dirty="0" err="1"/>
              <a:t>isdigit</a:t>
            </a:r>
            <a:r>
              <a:rPr lang="en-US" sz="2400" dirty="0"/>
              <a:t>(), </a:t>
            </a:r>
            <a:r>
              <a:rPr lang="en-US" sz="2400" dirty="0" err="1"/>
              <a:t>isalnum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title() &amp; capitalize()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80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5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7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7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2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42A8-2C21-9005-88BB-02FB7A1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DD6704-5307-4217-5887-10E4DFF11C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7054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434">
                  <a:extLst>
                    <a:ext uri="{9D8B030D-6E8A-4147-A177-3AD203B41FA5}">
                      <a16:colId xmlns:a16="http://schemas.microsoft.com/office/drawing/2014/main" val="4009757004"/>
                    </a:ext>
                  </a:extLst>
                </a:gridCol>
                <a:gridCol w="2027103">
                  <a:extLst>
                    <a:ext uri="{9D8B030D-6E8A-4147-A177-3AD203B41FA5}">
                      <a16:colId xmlns:a16="http://schemas.microsoft.com/office/drawing/2014/main" val="1229106023"/>
                    </a:ext>
                  </a:extLst>
                </a:gridCol>
                <a:gridCol w="4847422">
                  <a:extLst>
                    <a:ext uri="{9D8B030D-6E8A-4147-A177-3AD203B41FA5}">
                      <a16:colId xmlns:a16="http://schemas.microsoft.com/office/drawing/2014/main" val="135313225"/>
                    </a:ext>
                  </a:extLst>
                </a:gridCol>
                <a:gridCol w="4381040">
                  <a:extLst>
                    <a:ext uri="{9D8B030D-6E8A-4147-A177-3AD203B41FA5}">
                      <a16:colId xmlns:a16="http://schemas.microsoft.com/office/drawing/2014/main" val="4155678527"/>
                    </a:ext>
                  </a:extLst>
                </a:gridCol>
              </a:tblGrid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Syntax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Description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Example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12735783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the length of the string (number of characters).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len("Hello") → 5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959174198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"Hello".lower()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350088940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"hello".upper()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994178675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and trailing spaces.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 ".strip()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08555656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spaces (left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hello".lstrip()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134192570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trailing spaces (right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".rstrip()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7257000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string.replace(old, new)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Replaces occurrences of a substring with another.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world".replace("world", "Python") → "hello Python"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615798845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string.split(separator)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Splits the string into a list based on a separator (default is space).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"apple,banana,grape".split(",") → ["apple", "banana", "grape"]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2301948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 err="1">
                          <a:effectLst/>
                        </a:rPr>
                        <a:t>separator.join</a:t>
                      </a:r>
                      <a:r>
                        <a:rPr lang="en-IN" sz="1400" kern="100" dirty="0">
                          <a:effectLst/>
                        </a:rPr>
                        <a:t>(</a:t>
                      </a:r>
                      <a:r>
                        <a:rPr lang="en-IN" sz="1400" kern="100" dirty="0" err="1">
                          <a:effectLst/>
                        </a:rPr>
                        <a:t>iterable</a:t>
                      </a:r>
                      <a:r>
                        <a:rPr lang="en-IN" sz="1400" kern="100" dirty="0">
                          <a:effectLst/>
                        </a:rPr>
                        <a:t>)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Joins elements of an iterable into a string using the specified separator.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",".join(["apple", "banana", "grape"]) → "apple,banana,grape"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109785240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find()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string.find(substring)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or -1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world".find</a:t>
                      </a:r>
                      <a:r>
                        <a:rPr lang="en-IN" sz="1400" kern="100" dirty="0">
                          <a:effectLst/>
                        </a:rPr>
                        <a:t>("world") → 6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743903872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index()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string.index(substring)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raises an error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world".index("world") → 6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4650316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startswith()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string.startswith(substring)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Checks if the string starts with a specific substring (returns True/False).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world".startswith("hello")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7812244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string.endswith(substring)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Checks if the string ends with a specific substring (returns True/False).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world".endswith("world")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80238785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letters (A-Z, a-z),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"Hello".isalpha() → True, "Hello123".isalpha()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195912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digits (0-9),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"123".isdigit() → True, "12a3".isdigit()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454990653"/>
                  </a:ext>
                </a:extLst>
              </a:tr>
              <a:tr h="523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alphanumeric (letters + digits),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"Hello123".isalnum() → True, "Hello 123".isalnum()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640310672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each word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world".title() → "Hello World"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81156978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the string to uppercase, rest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WORLD".capitalize</a:t>
                      </a:r>
                      <a:r>
                        <a:rPr lang="en-IN" sz="1400" kern="100" dirty="0">
                          <a:effectLst/>
                        </a:rPr>
                        <a:t>() → "Hello world"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63273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184F-E5A4-624C-DEFB-FBA38E0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1C-D5F8-9B79-289B-9D30C70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Slicing and Joining:</a:t>
            </a:r>
          </a:p>
          <a:p>
            <a:pPr marL="0" indent="0">
              <a:buNone/>
            </a:pPr>
            <a:r>
              <a:rPr lang="en-US" sz="2400" b="1" dirty="0"/>
              <a:t>1. String Slicing in Python:</a:t>
            </a:r>
          </a:p>
          <a:p>
            <a:pPr marL="0" indent="0">
              <a:buNone/>
            </a:pPr>
            <a:r>
              <a:rPr lang="en-US" sz="2400" dirty="0"/>
              <a:t>String slicing is the process of </a:t>
            </a:r>
            <a:r>
              <a:rPr lang="en-US" sz="2400" b="1" dirty="0">
                <a:solidFill>
                  <a:srgbClr val="C00000"/>
                </a:solidFill>
              </a:rPr>
              <a:t>extracting a portion </a:t>
            </a:r>
            <a:r>
              <a:rPr lang="en-US" sz="2400" dirty="0"/>
              <a:t>(</a:t>
            </a:r>
            <a:r>
              <a:rPr lang="en-US" sz="2400" b="1" dirty="0"/>
              <a:t>substring</a:t>
            </a:r>
            <a:r>
              <a:rPr lang="en-US" sz="2400" dirty="0"/>
              <a:t>) of a string using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 of Slicing: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start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starting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inclusive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end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stopping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exclusive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step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step</a:t>
            </a:r>
            <a:r>
              <a:rPr lang="en-US" sz="2400" dirty="0"/>
              <a:t> (</a:t>
            </a:r>
            <a:r>
              <a:rPr lang="en-US" sz="2400" b="1" dirty="0"/>
              <a:t>interval</a:t>
            </a:r>
            <a:r>
              <a:rPr lang="en-US" sz="2400" dirty="0"/>
              <a:t>) for slicing (</a:t>
            </a:r>
            <a:r>
              <a:rPr lang="en-US" sz="2400" b="1" dirty="0">
                <a:solidFill>
                  <a:srgbClr val="C00000"/>
                </a:solidFill>
              </a:rPr>
              <a:t>default is 1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7FC3-0579-DE3C-5A88-174AB3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2" y="3049752"/>
            <a:ext cx="4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13E-CD3F-4CE0-3FB0-0B8F96A8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59A7-052B-A8D5-0FB8-39720F53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4675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1.1 Basic Slicing: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800" b="1" dirty="0"/>
          </a:p>
          <a:p>
            <a:pPr marL="0" indent="0">
              <a:buNone/>
            </a:pPr>
            <a:r>
              <a:rPr lang="en-US" sz="2400" b="1" dirty="0"/>
              <a:t>1.2 Negative Indexing: </a:t>
            </a:r>
            <a:r>
              <a:rPr lang="en-US" sz="2400" dirty="0"/>
              <a:t>Python allows </a:t>
            </a:r>
            <a:r>
              <a:rPr lang="en-US" sz="2400" b="1" dirty="0">
                <a:solidFill>
                  <a:srgbClr val="C00000"/>
                </a:solidFill>
              </a:rPr>
              <a:t>negative indices </a:t>
            </a:r>
            <a:r>
              <a:rPr lang="en-US" sz="2400" dirty="0"/>
              <a:t>to </a:t>
            </a:r>
            <a:r>
              <a:rPr lang="en-US" sz="2400" b="1" dirty="0"/>
              <a:t>count from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b="1" dirty="0"/>
              <a:t> </a:t>
            </a:r>
            <a:r>
              <a:rPr lang="en-US" sz="2400" dirty="0"/>
              <a:t>of the string.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514C-F38F-0F22-B6B2-2DAE65C5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044576"/>
            <a:ext cx="11020382" cy="210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355C2-0BD8-5702-AEEE-2009E8B9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18" y="4327568"/>
            <a:ext cx="1060000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1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8BB1-DBF3-5F78-4B8B-496F019A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00CE-90EE-FAD9-74AA-882872EE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1.3 Using Step in Slicing: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</a:t>
            </a:r>
            <a:r>
              <a:rPr lang="en-US" sz="2400" dirty="0"/>
              <a:t> allows </a:t>
            </a:r>
            <a:r>
              <a:rPr lang="en-US" sz="2400" b="1" dirty="0"/>
              <a:t>skipping characters.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b="1" dirty="0">
                <a:solidFill>
                  <a:srgbClr val="C00000"/>
                </a:solidFill>
              </a:rPr>
              <a:t>Extracting</a:t>
            </a:r>
            <a:r>
              <a:rPr lang="en-US" sz="2400" dirty="0"/>
              <a:t> specific parts of a string, </a:t>
            </a:r>
            <a:r>
              <a:rPr lang="en-US" sz="2400" b="1" dirty="0">
                <a:solidFill>
                  <a:srgbClr val="C00000"/>
                </a:solidFill>
              </a:rPr>
              <a:t>reversing</a:t>
            </a:r>
            <a:r>
              <a:rPr lang="en-US" sz="2400" dirty="0"/>
              <a:t> a string, </a:t>
            </a:r>
            <a:r>
              <a:rPr lang="en-US" sz="2400" b="1" dirty="0">
                <a:solidFill>
                  <a:srgbClr val="C00000"/>
                </a:solidFill>
              </a:rPr>
              <a:t>skipping</a:t>
            </a:r>
            <a:r>
              <a:rPr lang="en-US" sz="2400" dirty="0"/>
              <a:t> characters.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2736-05C2-FFDD-1B5E-964C203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/>
          <a:stretch/>
        </p:blipFill>
        <p:spPr>
          <a:xfrm>
            <a:off x="975988" y="1342713"/>
            <a:ext cx="10659110" cy="2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8FF4-01AD-1BE4-4FB9-C6F66F45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CAEB-7B49-5E9A-8A21-CE1FC230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Joining in Python:</a:t>
            </a:r>
          </a:p>
          <a:p>
            <a:pPr marL="0" indent="0">
              <a:buNone/>
            </a:pPr>
            <a:r>
              <a:rPr lang="en-US" sz="2400" dirty="0"/>
              <a:t>String joining is the process of </a:t>
            </a:r>
            <a:r>
              <a:rPr lang="en-US" sz="2400" b="1" dirty="0">
                <a:solidFill>
                  <a:srgbClr val="C00000"/>
                </a:solidFill>
              </a:rPr>
              <a:t>combining multiple strings </a:t>
            </a:r>
            <a:r>
              <a:rPr lang="en-US" sz="2400" dirty="0"/>
              <a:t>(or list elements) into a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using a separator.</a:t>
            </a:r>
          </a:p>
          <a:p>
            <a:pPr marL="0" indent="0">
              <a:buNone/>
            </a:pPr>
            <a:r>
              <a:rPr lang="en-US" sz="2400" b="1" dirty="0"/>
              <a:t>Syntax of join():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separator</a:t>
            </a:r>
            <a:r>
              <a:rPr lang="en-US" sz="2400" dirty="0"/>
              <a:t>: The string used to join elements.</a:t>
            </a:r>
          </a:p>
          <a:p>
            <a:r>
              <a:rPr lang="en-US" sz="2400" b="1" dirty="0" err="1"/>
              <a:t>iterable</a:t>
            </a:r>
            <a:r>
              <a:rPr lang="en-US" sz="2400" dirty="0"/>
              <a:t>: The sequence (e.g., list, tuple) of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5E0-D96C-1A3C-CBE2-F2FF13C5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3" y="2677388"/>
            <a:ext cx="5142857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4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913-7B4C-512D-F633-762E5F6A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828-4ECD-BB72-4CB5-CC82C33B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2.1 Joining a List into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Joining with a Different Separator: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5476-B994-439A-42D8-43A1FCB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0" y="1219372"/>
            <a:ext cx="8885714" cy="2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719C3-4809-359C-FD90-52C0BD5A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8" y="4157356"/>
            <a:ext cx="10581992" cy="20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439A-5421-E008-66FE-827880FC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08E4-FBCC-463C-EC9A-0ADF8A3B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2.3 Joining Characters in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dirty="0"/>
              <a:t>Converting lists into readable strings, formatting output.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3C8A-00BA-70B6-E46D-8B2FA45B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9" y="1409719"/>
            <a:ext cx="8663486" cy="2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BF26-59D2-8843-092B-5D25D97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24F0-6441-510C-53A1-31384F3A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20"/>
            <a:ext cx="10659110" cy="4206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Formatting Strings:</a:t>
            </a:r>
          </a:p>
          <a:p>
            <a:pPr marL="0" indent="0">
              <a:buNone/>
            </a:pPr>
            <a:r>
              <a:rPr lang="en-US" sz="2800" dirty="0"/>
              <a:t>String formatting allows you to </a:t>
            </a:r>
            <a:r>
              <a:rPr lang="en-US" sz="2800" b="1" dirty="0">
                <a:solidFill>
                  <a:srgbClr val="C00000"/>
                </a:solidFill>
              </a:rPr>
              <a:t>insert 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format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text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dynamically</a:t>
            </a:r>
            <a:r>
              <a:rPr lang="en-US" sz="2800" dirty="0"/>
              <a:t> in Python. </a:t>
            </a:r>
          </a:p>
          <a:p>
            <a:pPr marL="0" indent="0">
              <a:buNone/>
            </a:pPr>
            <a:r>
              <a:rPr lang="en-US" sz="2800" b="1" dirty="0"/>
              <a:t>Python provides multiple ways to format strings:</a:t>
            </a:r>
          </a:p>
          <a:p>
            <a:pPr marL="457200" indent="-457200">
              <a:buAutoNum type="arabicPeriod"/>
            </a:pPr>
            <a:r>
              <a:rPr lang="en-US" sz="2800" dirty="0"/>
              <a:t>Using format() Method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f-strings (Python 3.6+)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% Operator (Old Method)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9102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26CD-EA9D-78CF-4CD9-B6F0CCD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8965-F394-23B8-FD01-7146F4B7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Using format() Method:</a:t>
            </a:r>
          </a:p>
          <a:p>
            <a:pPr marL="0" indent="0">
              <a:buNone/>
            </a:pPr>
            <a:r>
              <a:rPr lang="en-US" sz="2400" dirty="0"/>
              <a:t>The .format() method allows inserting values into </a:t>
            </a:r>
            <a:r>
              <a:rPr lang="en-US" sz="2400" b="1" dirty="0"/>
              <a:t>placeholders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inside a 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1.1 Basic Formatting: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CFD2-0F95-B51E-C420-3476E534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8" y="2907204"/>
            <a:ext cx="9771428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D697-4E69-9BBE-3B4E-329F7DD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C59B-2AD9-3446-584C-431890E8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1.2 Using Positional Arguments: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1.3 Using Named Arguments: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A9C88-9C99-A9A1-EAA9-576D8AB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6" y="1406693"/>
            <a:ext cx="9380952" cy="1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C7E4-44C3-4988-13E6-4B30991E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5" y="4379472"/>
            <a:ext cx="10379945" cy="1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00B2-ED32-D136-8521-FF71D26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B43F-583F-011F-B3BA-9005FE4DD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f-strings (Python 3.6+):</a:t>
            </a:r>
          </a:p>
          <a:p>
            <a:pPr marL="0" indent="0">
              <a:buNone/>
            </a:pPr>
            <a:r>
              <a:rPr lang="en-US" sz="2400" dirty="0"/>
              <a:t>The f-string (f"") is the most modern and efficient way to format strings in Python.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2.1 Basic f-strings: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2C66-AB2D-BF82-FBA9-89F9C7E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0" y="2969268"/>
            <a:ext cx="1060952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9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D5A6-F2B9-67D3-C0D7-117B889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930-7D9A-0A14-1723-3B5C0796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2.2 Performing Calculations: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2.3 Formatting Numbers: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D5D-FDC8-09B6-1475-6B86F0A8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67" y="1264922"/>
            <a:ext cx="8006388" cy="250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F821-844C-954F-9BD2-DD739CC6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7" y="4754868"/>
            <a:ext cx="9892182" cy="12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C897-0228-9B7B-1436-E348781E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CA2E-87BE-86F9-99C4-30CE335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Using % Operator (Old Method): </a:t>
            </a:r>
          </a:p>
          <a:p>
            <a:pPr marL="0" indent="0">
              <a:buNone/>
            </a:pPr>
            <a:r>
              <a:rPr lang="en-US" sz="2400" dirty="0"/>
              <a:t>This method is similar to </a:t>
            </a:r>
            <a:r>
              <a:rPr lang="en-US" sz="2400" b="1" dirty="0">
                <a:solidFill>
                  <a:srgbClr val="C00000"/>
                </a:solidFill>
              </a:rPr>
              <a:t>C-style string </a:t>
            </a:r>
            <a:r>
              <a:rPr lang="en-US" sz="2400" b="1" dirty="0"/>
              <a:t>formatting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3.1 Basic Formatting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5603-5F8F-1F7A-FC0C-88342833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970115"/>
            <a:ext cx="10885714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0FA2-5D27-D7AD-176C-E224BDA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07D2A-4D2B-7937-0B20-8E2A0DDA00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4145" y="1511051"/>
          <a:ext cx="7187320" cy="286264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93660">
                  <a:extLst>
                    <a:ext uri="{9D8B030D-6E8A-4147-A177-3AD203B41FA5}">
                      <a16:colId xmlns:a16="http://schemas.microsoft.com/office/drawing/2014/main" val="1893531273"/>
                    </a:ext>
                  </a:extLst>
                </a:gridCol>
                <a:gridCol w="3593660">
                  <a:extLst>
                    <a:ext uri="{9D8B030D-6E8A-4147-A177-3AD203B41FA5}">
                      <a16:colId xmlns:a16="http://schemas.microsoft.com/office/drawing/2014/main" val="1384497617"/>
                    </a:ext>
                  </a:extLst>
                </a:gridCol>
              </a:tblGrid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Format Specifier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Meaning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2732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%s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String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71673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%d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Integer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1997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%f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Float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37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BD45-9BB7-786C-1DBE-9DF29F99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498-612A-47DC-821C-7C3E279D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llections in Python 3 : Easy To Understand - DotNetCrunch">
            <a:extLst>
              <a:ext uri="{FF2B5EF4-FFF2-40B4-BE49-F238E27FC236}">
                <a16:creationId xmlns:a16="http://schemas.microsoft.com/office/drawing/2014/main" id="{BF0AF3FB-E6DF-68A5-25AF-1DF3C8CA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0276F-DD34-13DF-FE2C-91994703FADB}"/>
              </a:ext>
            </a:extLst>
          </p:cNvPr>
          <p:cNvSpPr txBox="1"/>
          <p:nvPr/>
        </p:nvSpPr>
        <p:spPr>
          <a:xfrm>
            <a:off x="435429" y="636756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List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F1EEB-857B-8545-9590-5EA8DFDCF632}"/>
              </a:ext>
            </a:extLst>
          </p:cNvPr>
          <p:cNvSpPr txBox="1"/>
          <p:nvPr/>
        </p:nvSpPr>
        <p:spPr>
          <a:xfrm>
            <a:off x="3796845" y="1436772"/>
            <a:ext cx="1959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Tuple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EB00C-A422-3132-E9A2-06B918649469}"/>
              </a:ext>
            </a:extLst>
          </p:cNvPr>
          <p:cNvSpPr txBox="1"/>
          <p:nvPr/>
        </p:nvSpPr>
        <p:spPr>
          <a:xfrm>
            <a:off x="435428" y="4653468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Set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225-D247-8792-202B-231747D9E273}"/>
              </a:ext>
            </a:extLst>
          </p:cNvPr>
          <p:cNvSpPr txBox="1"/>
          <p:nvPr/>
        </p:nvSpPr>
        <p:spPr>
          <a:xfrm>
            <a:off x="3953598" y="5296237"/>
            <a:ext cx="1802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rgbClr val="002060"/>
                </a:solidFill>
              </a:rPr>
              <a:t>Dict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113E-C578-B9A5-6742-A624CA11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09" y="4954845"/>
            <a:ext cx="2123810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8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or Collections (Composite Types):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1) list: 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</a:p>
          <a:p>
            <a:r>
              <a:rPr lang="en-US" sz="2400" b="1" dirty="0"/>
              <a:t>Creating a List: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8F5A-2E87-5F51-16B4-20DEB67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4312687"/>
            <a:ext cx="82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ED6-E184-E6E9-BAB6-560C79C6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50EB-4130-DACC-B571-6E5A5C9B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19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Lists can store different data types.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CCB-A408-C33A-A789-F6497D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1" y="1613130"/>
            <a:ext cx="8169856" cy="21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A5CB-C4C3-49EF-3A02-29DAB150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325F-46BE-84B2-4BF4-F8EECB00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List Elements:</a:t>
            </a:r>
          </a:p>
          <a:p>
            <a:pPr marL="0" indent="0">
              <a:buNone/>
            </a:pPr>
            <a:r>
              <a:rPr lang="en-US" sz="2400" b="1" dirty="0"/>
              <a:t>2.1 Using Indexing (</a:t>
            </a:r>
            <a:r>
              <a:rPr lang="en-US" sz="2400" b="1" dirty="0">
                <a:solidFill>
                  <a:srgbClr val="C00000"/>
                </a:solidFill>
              </a:rPr>
              <a:t>[]</a:t>
            </a:r>
            <a:r>
              <a:rPr lang="en-US" sz="2400" b="1" dirty="0"/>
              <a:t>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Using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94A0F-4116-9601-37B5-E38E27C6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7" y="1835467"/>
            <a:ext cx="6295238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FD75D-F762-AFEE-FF1C-6DFD93B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7" y="4677130"/>
            <a:ext cx="9038095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5AF6-B424-AE55-0BED-86E4F5EB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0C0-3A7D-B761-8429-0A48304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444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Basic List Operations in Python:</a:t>
            </a:r>
          </a:p>
          <a:p>
            <a:pPr marL="0" indent="0">
              <a:buNone/>
            </a:pPr>
            <a:r>
              <a:rPr lang="en-US" sz="2800" dirty="0"/>
              <a:t>Python lists support various operations, including </a:t>
            </a:r>
            <a:r>
              <a:rPr lang="en-US" sz="2800" b="1" dirty="0">
                <a:solidFill>
                  <a:srgbClr val="C00000"/>
                </a:solidFill>
              </a:rPr>
              <a:t>addition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multiplication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slicing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iteration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built-in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Concatenation (+)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Repetition (*)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Membership (in and not in)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Indexing and Slicing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2013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EA9-55AC-A6BF-45B9-41E7A1A6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358D-BBA3-83FB-D6D7-8786FEC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59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Concatenation (+):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combine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lists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Creates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new list </a:t>
            </a:r>
            <a:r>
              <a:rPr lang="en-US" sz="2400" dirty="0"/>
              <a:t>without modifying original lists.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EC028-C638-2261-C8B4-C066B8DA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1922551"/>
            <a:ext cx="2506045" cy="7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0FE03-A690-BB85-9825-F60B9F7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20" y="3099757"/>
            <a:ext cx="7532664" cy="2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7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2B1-01B8-86AC-E97A-0969127D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2A06-6AB1-E51F-9C6E-3E722FFF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Repetition (*): </a:t>
            </a:r>
          </a:p>
          <a:p>
            <a:pPr marL="0" indent="0">
              <a:buNone/>
            </a:pPr>
            <a:r>
              <a:rPr lang="en-US" sz="2400" dirty="0"/>
              <a:t>You can repeat a list multiple times using the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IN" sz="2400" b="1" dirty="0"/>
              <a:t>Example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041C-F15E-F7A4-1CC7-876DC52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5" y="1927030"/>
            <a:ext cx="2257143" cy="8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183F-D880-5F04-4D33-CF066B9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5" y="3728707"/>
            <a:ext cx="1071428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DAA7-E8E5-46FF-8E75-CF3B7A2B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7E7F-CE20-1614-5C0F-54B62BE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Membership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an element exists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1704-AD1D-B244-9712-9EE7CE8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5" y="1612745"/>
            <a:ext cx="4016856" cy="131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1812-E3DD-2A7E-0825-9E42E73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85" y="4040219"/>
            <a:ext cx="9142857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FA80-6C79-FD0A-AFFD-B4F22A5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DE3-E9F5-AD97-22BD-E0AF7F24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53" y="384440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Indexing and Slicing: </a:t>
            </a:r>
            <a:r>
              <a:rPr lang="en-US" sz="2400" dirty="0"/>
              <a:t>Retrieve specific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sublists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BF71-D924-EE79-D488-2AD34C9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4" y="1412089"/>
            <a:ext cx="3767544" cy="16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91BEE-4169-1FED-1FB2-C2CD7C04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4" y="3748535"/>
            <a:ext cx="10102468" cy="23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33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</TotalTime>
  <Words>11874</Words>
  <Application>Microsoft Office PowerPoint</Application>
  <PresentationFormat>Widescreen</PresentationFormat>
  <Paragraphs>2039</Paragraphs>
  <Slides>243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50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2025-09-07T18:39:24Z</dcterms:modified>
</cp:coreProperties>
</file>